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Lst>
  <p:sldSz cx="9144000" cy="5143500" type="screen16x9"/>
  <p:notesSz cx="6858000" cy="9144000"/>
  <p:embeddedFontLst>
    <p:embeddedFont>
      <p:font typeface="Bebas Neue" panose="020B0604020202020204" charset="0"/>
      <p:regular r:id="rId26"/>
    </p:embeddedFont>
    <p:embeddedFont>
      <p:font typeface="Proxima Nova" panose="020B060402020202020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Roboto Condensed Light" panose="02000000000000000000" pitchFamily="2" charset="0"/>
      <p:regular r:id="rId35"/>
      <p:italic r:id="rId36"/>
    </p:embeddedFont>
    <p:embeddedFont>
      <p:font typeface="Calibri" panose="020F0502020204030204" pitchFamily="34" charset="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Darker Grotesque Medium"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165589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57c4993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57c4993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441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99c09f7d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99c09f7d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716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99c09f7d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99c09f7d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13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46dd0bb6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46dd0bb6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17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d1f1296a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d1f1296a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43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46dd0bb6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46dd0bb6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68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57c49933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57c49933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714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06800b5a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06800b5a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827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d1f1296a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d1f1296a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009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99c09f7d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99c09f7d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8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ad1f1296a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ad1f1296a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731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99c09f7d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99c09f7d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874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d06800b5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d06800b5a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089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57c4993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57c4993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88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d1f1296a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d1f1296a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87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99c09f7d2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99c09f7d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03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99c09f7d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99c09f7d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68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d4e9fce7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d4e9fce7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292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99c09f7d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99c09f7d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785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d1f1296a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d1f1296a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62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99c09f7d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99c09f7d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09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9c09f7d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9c09f7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79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57c49933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57c49933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341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0500" y="1153000"/>
            <a:ext cx="4503000" cy="20526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Font typeface="Century Gothic"/>
              <a:buNone/>
              <a:defRPr sz="7200" b="0">
                <a:latin typeface="Bebas Neue"/>
                <a:ea typeface="Bebas Neue"/>
                <a:cs typeface="Bebas Neue"/>
                <a:sym typeface="Bebas Ne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76500" y="3456100"/>
            <a:ext cx="4791000" cy="384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solidFill>
                  <a:schemeClr val="lt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284000" y="13543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2138250" y="2865475"/>
            <a:ext cx="4867500" cy="5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solidFill>
                  <a:schemeClr val="lt1"/>
                </a:solidFill>
              </a:defRPr>
            </a:lvl1pPr>
            <a:lvl2pPr lvl="1" algn="ctr" rtl="0">
              <a:lnSpc>
                <a:spcPct val="100000"/>
              </a:lnSpc>
              <a:spcBef>
                <a:spcPts val="1600"/>
              </a:spcBef>
              <a:spcAft>
                <a:spcPts val="0"/>
              </a:spcAft>
              <a:buSzPts val="1800"/>
              <a:buNone/>
              <a:defRPr sz="1800"/>
            </a:lvl2pPr>
            <a:lvl3pPr lvl="2" algn="ctr" rtl="0">
              <a:lnSpc>
                <a:spcPct val="100000"/>
              </a:lnSpc>
              <a:spcBef>
                <a:spcPts val="1600"/>
              </a:spcBef>
              <a:spcAft>
                <a:spcPts val="0"/>
              </a:spcAft>
              <a:buSzPts val="1800"/>
              <a:buNone/>
              <a:defRPr sz="1800"/>
            </a:lvl3pPr>
            <a:lvl4pPr lvl="3" algn="ctr" rtl="0">
              <a:lnSpc>
                <a:spcPct val="100000"/>
              </a:lnSpc>
              <a:spcBef>
                <a:spcPts val="1600"/>
              </a:spcBef>
              <a:spcAft>
                <a:spcPts val="0"/>
              </a:spcAft>
              <a:buSzPts val="1800"/>
              <a:buNone/>
              <a:defRPr sz="1800"/>
            </a:lvl4pPr>
            <a:lvl5pPr lvl="4" algn="ctr" rtl="0">
              <a:lnSpc>
                <a:spcPct val="100000"/>
              </a:lnSpc>
              <a:spcBef>
                <a:spcPts val="1600"/>
              </a:spcBef>
              <a:spcAft>
                <a:spcPts val="0"/>
              </a:spcAft>
              <a:buSzPts val="1800"/>
              <a:buNone/>
              <a:defRPr sz="1800"/>
            </a:lvl5pPr>
            <a:lvl6pPr lvl="5" algn="ctr" rtl="0">
              <a:lnSpc>
                <a:spcPct val="100000"/>
              </a:lnSpc>
              <a:spcBef>
                <a:spcPts val="1600"/>
              </a:spcBef>
              <a:spcAft>
                <a:spcPts val="0"/>
              </a:spcAft>
              <a:buSzPts val="1800"/>
              <a:buNone/>
              <a:defRPr sz="1800"/>
            </a:lvl6pPr>
            <a:lvl7pPr lvl="6" algn="ctr" rtl="0">
              <a:lnSpc>
                <a:spcPct val="100000"/>
              </a:lnSpc>
              <a:spcBef>
                <a:spcPts val="1600"/>
              </a:spcBef>
              <a:spcAft>
                <a:spcPts val="0"/>
              </a:spcAft>
              <a:buSzPts val="1800"/>
              <a:buNone/>
              <a:defRPr sz="1800"/>
            </a:lvl7pPr>
            <a:lvl8pPr lvl="7" algn="ctr" rtl="0">
              <a:lnSpc>
                <a:spcPct val="100000"/>
              </a:lnSpc>
              <a:spcBef>
                <a:spcPts val="1600"/>
              </a:spcBef>
              <a:spcAft>
                <a:spcPts val="0"/>
              </a:spcAft>
              <a:buSzPts val="1800"/>
              <a:buNone/>
              <a:defRPr sz="1800"/>
            </a:lvl8pPr>
            <a:lvl9pPr lvl="8" algn="ctr" rtl="0">
              <a:lnSpc>
                <a:spcPct val="100000"/>
              </a:lnSpc>
              <a:spcBef>
                <a:spcPts val="1600"/>
              </a:spcBef>
              <a:spcAft>
                <a:spcPts val="1600"/>
              </a:spcAft>
              <a:buSzPts val="1800"/>
              <a:buNone/>
              <a:defRPr sz="1800"/>
            </a:lvl9pPr>
          </a:lstStyle>
          <a:p>
            <a:endParaRPr/>
          </a:p>
        </p:txBody>
      </p:sp>
      <p:sp>
        <p:nvSpPr>
          <p:cNvPr id="52" name="Google Shape;52;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subTitle" idx="1"/>
          </p:nvPr>
        </p:nvSpPr>
        <p:spPr>
          <a:xfrm>
            <a:off x="1874100" y="1664950"/>
            <a:ext cx="5395800" cy="261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Char char="●"/>
              <a:defRPr/>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a:endParaRPr/>
          </a:p>
        </p:txBody>
      </p:sp>
      <p:sp>
        <p:nvSpPr>
          <p:cNvPr id="57" name="Google Shape;57;p13"/>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1">
  <p:cSld name="CUSTOM_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040400" y="540000"/>
            <a:ext cx="4383600" cy="137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1" name="Google Shape;61;p14"/>
          <p:cNvPicPr preferRelativeResize="0"/>
          <p:nvPr/>
        </p:nvPicPr>
        <p:blipFill>
          <a:blip r:embed="rId2">
            <a:alphaModFix/>
          </a:blip>
          <a:stretch>
            <a:fillRect/>
          </a:stretch>
        </p:blipFill>
        <p:spPr>
          <a:xfrm>
            <a:off x="0" y="0"/>
            <a:ext cx="9144000" cy="5143505"/>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1543370" y="1370800"/>
            <a:ext cx="2439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5"/>
          <p:cNvSpPr txBox="1">
            <a:spLocks noGrp="1"/>
          </p:cNvSpPr>
          <p:nvPr>
            <p:ph type="title" idx="2" hasCustomPrompt="1"/>
          </p:nvPr>
        </p:nvSpPr>
        <p:spPr>
          <a:xfrm>
            <a:off x="884000" y="1470575"/>
            <a:ext cx="6594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5"/>
          <p:cNvSpPr txBox="1">
            <a:spLocks noGrp="1"/>
          </p:cNvSpPr>
          <p:nvPr>
            <p:ph type="subTitle" idx="1"/>
          </p:nvPr>
        </p:nvSpPr>
        <p:spPr>
          <a:xfrm>
            <a:off x="1543386" y="1804925"/>
            <a:ext cx="2722800" cy="7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rgbClr val="2A072F"/>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67" name="Google Shape;67;p15"/>
          <p:cNvSpPr txBox="1">
            <a:spLocks noGrp="1"/>
          </p:cNvSpPr>
          <p:nvPr>
            <p:ph type="title" idx="3"/>
          </p:nvPr>
        </p:nvSpPr>
        <p:spPr>
          <a:xfrm>
            <a:off x="5537187" y="1370800"/>
            <a:ext cx="2439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5"/>
          <p:cNvSpPr txBox="1">
            <a:spLocks noGrp="1"/>
          </p:cNvSpPr>
          <p:nvPr>
            <p:ph type="title" idx="4" hasCustomPrompt="1"/>
          </p:nvPr>
        </p:nvSpPr>
        <p:spPr>
          <a:xfrm>
            <a:off x="4877826" y="1470575"/>
            <a:ext cx="6594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5"/>
          <p:cNvSpPr txBox="1">
            <a:spLocks noGrp="1"/>
          </p:cNvSpPr>
          <p:nvPr>
            <p:ph type="subTitle" idx="5"/>
          </p:nvPr>
        </p:nvSpPr>
        <p:spPr>
          <a:xfrm>
            <a:off x="5537203" y="1804925"/>
            <a:ext cx="2722800" cy="7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rgbClr val="2A072F"/>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70" name="Google Shape;70;p15"/>
          <p:cNvSpPr txBox="1">
            <a:spLocks noGrp="1"/>
          </p:cNvSpPr>
          <p:nvPr>
            <p:ph type="title" idx="6"/>
          </p:nvPr>
        </p:nvSpPr>
        <p:spPr>
          <a:xfrm>
            <a:off x="1543370" y="2869150"/>
            <a:ext cx="2439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title" idx="7" hasCustomPrompt="1"/>
          </p:nvPr>
        </p:nvSpPr>
        <p:spPr>
          <a:xfrm>
            <a:off x="884000" y="2968925"/>
            <a:ext cx="6594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5"/>
          <p:cNvSpPr txBox="1">
            <a:spLocks noGrp="1"/>
          </p:cNvSpPr>
          <p:nvPr>
            <p:ph type="subTitle" idx="8"/>
          </p:nvPr>
        </p:nvSpPr>
        <p:spPr>
          <a:xfrm>
            <a:off x="1543386" y="3303275"/>
            <a:ext cx="2722800" cy="7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rgbClr val="2A072F"/>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73" name="Google Shape;73;p15"/>
          <p:cNvSpPr txBox="1">
            <a:spLocks noGrp="1"/>
          </p:cNvSpPr>
          <p:nvPr>
            <p:ph type="title" idx="9"/>
          </p:nvPr>
        </p:nvSpPr>
        <p:spPr>
          <a:xfrm>
            <a:off x="5537187" y="2869150"/>
            <a:ext cx="2439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5"/>
          <p:cNvSpPr txBox="1">
            <a:spLocks noGrp="1"/>
          </p:cNvSpPr>
          <p:nvPr>
            <p:ph type="title" idx="13" hasCustomPrompt="1"/>
          </p:nvPr>
        </p:nvSpPr>
        <p:spPr>
          <a:xfrm>
            <a:off x="4877826" y="2968925"/>
            <a:ext cx="6594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5"/>
          <p:cNvSpPr txBox="1">
            <a:spLocks noGrp="1"/>
          </p:cNvSpPr>
          <p:nvPr>
            <p:ph type="subTitle" idx="14"/>
          </p:nvPr>
        </p:nvSpPr>
        <p:spPr>
          <a:xfrm>
            <a:off x="5537203" y="3303275"/>
            <a:ext cx="2722800" cy="76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rgbClr val="2A072F"/>
                </a:solidFill>
              </a:defRPr>
            </a:lvl1pPr>
            <a:lvl2pPr lvl="1" rtl="0">
              <a:lnSpc>
                <a:spcPct val="100000"/>
              </a:lnSpc>
              <a:spcBef>
                <a:spcPts val="160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76" name="Google Shape;76;p15"/>
          <p:cNvSpPr txBox="1">
            <a:spLocks noGrp="1"/>
          </p:cNvSpPr>
          <p:nvPr>
            <p:ph type="title" idx="15"/>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331350" y="3186075"/>
            <a:ext cx="24813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0" name="Google Shape;80;p16"/>
          <p:cNvSpPr txBox="1">
            <a:spLocks noGrp="1"/>
          </p:cNvSpPr>
          <p:nvPr>
            <p:ph type="subTitle" idx="1"/>
          </p:nvPr>
        </p:nvSpPr>
        <p:spPr>
          <a:xfrm>
            <a:off x="2002950" y="1628500"/>
            <a:ext cx="5138100" cy="13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400">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1" name="Google Shape;8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720000" y="260336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4" name="Google Shape;84;p17"/>
          <p:cNvSpPr txBox="1">
            <a:spLocks noGrp="1"/>
          </p:cNvSpPr>
          <p:nvPr>
            <p:ph type="subTitle" idx="1"/>
          </p:nvPr>
        </p:nvSpPr>
        <p:spPr>
          <a:xfrm>
            <a:off x="720000" y="3048425"/>
            <a:ext cx="2336400" cy="88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5" name="Google Shape;85;p17"/>
          <p:cNvSpPr txBox="1">
            <a:spLocks noGrp="1"/>
          </p:cNvSpPr>
          <p:nvPr>
            <p:ph type="title" idx="2"/>
          </p:nvPr>
        </p:nvSpPr>
        <p:spPr>
          <a:xfrm>
            <a:off x="3403800" y="260336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6" name="Google Shape;86;p17"/>
          <p:cNvSpPr txBox="1">
            <a:spLocks noGrp="1"/>
          </p:cNvSpPr>
          <p:nvPr>
            <p:ph type="subTitle" idx="3"/>
          </p:nvPr>
        </p:nvSpPr>
        <p:spPr>
          <a:xfrm>
            <a:off x="3403800" y="3048425"/>
            <a:ext cx="2336400" cy="88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7" name="Google Shape;87;p17"/>
          <p:cNvSpPr txBox="1">
            <a:spLocks noGrp="1"/>
          </p:cNvSpPr>
          <p:nvPr>
            <p:ph type="title" idx="4"/>
          </p:nvPr>
        </p:nvSpPr>
        <p:spPr>
          <a:xfrm>
            <a:off x="6087600" y="260336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8" name="Google Shape;88;p17"/>
          <p:cNvSpPr txBox="1">
            <a:spLocks noGrp="1"/>
          </p:cNvSpPr>
          <p:nvPr>
            <p:ph type="subTitle" idx="5"/>
          </p:nvPr>
        </p:nvSpPr>
        <p:spPr>
          <a:xfrm>
            <a:off x="6087600" y="3048425"/>
            <a:ext cx="2336400" cy="88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9" name="Google Shape;89;p17"/>
          <p:cNvSpPr txBox="1">
            <a:spLocks noGrp="1"/>
          </p:cNvSpPr>
          <p:nvPr>
            <p:ph type="title" idx="6"/>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705825" y="1533313"/>
            <a:ext cx="2584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3" name="Google Shape;93;p18"/>
          <p:cNvSpPr txBox="1">
            <a:spLocks noGrp="1"/>
          </p:cNvSpPr>
          <p:nvPr>
            <p:ph type="subTitle" idx="1"/>
          </p:nvPr>
        </p:nvSpPr>
        <p:spPr>
          <a:xfrm>
            <a:off x="1705825" y="1916675"/>
            <a:ext cx="258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4" name="Google Shape;94;p18"/>
          <p:cNvSpPr txBox="1">
            <a:spLocks noGrp="1"/>
          </p:cNvSpPr>
          <p:nvPr>
            <p:ph type="title" idx="2"/>
          </p:nvPr>
        </p:nvSpPr>
        <p:spPr>
          <a:xfrm>
            <a:off x="5723975" y="1533325"/>
            <a:ext cx="270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5" name="Google Shape;95;p18"/>
          <p:cNvSpPr txBox="1">
            <a:spLocks noGrp="1"/>
          </p:cNvSpPr>
          <p:nvPr>
            <p:ph type="subTitle" idx="3"/>
          </p:nvPr>
        </p:nvSpPr>
        <p:spPr>
          <a:xfrm>
            <a:off x="5723975" y="1916687"/>
            <a:ext cx="2700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6" name="Google Shape;96;p18"/>
          <p:cNvSpPr txBox="1">
            <a:spLocks noGrp="1"/>
          </p:cNvSpPr>
          <p:nvPr>
            <p:ph type="title" idx="4"/>
          </p:nvPr>
        </p:nvSpPr>
        <p:spPr>
          <a:xfrm>
            <a:off x="1705825" y="3119113"/>
            <a:ext cx="2584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7" name="Google Shape;97;p18"/>
          <p:cNvSpPr txBox="1">
            <a:spLocks noGrp="1"/>
          </p:cNvSpPr>
          <p:nvPr>
            <p:ph type="subTitle" idx="5"/>
          </p:nvPr>
        </p:nvSpPr>
        <p:spPr>
          <a:xfrm>
            <a:off x="1705825" y="3507350"/>
            <a:ext cx="258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8" name="Google Shape;98;p18"/>
          <p:cNvSpPr txBox="1">
            <a:spLocks noGrp="1"/>
          </p:cNvSpPr>
          <p:nvPr>
            <p:ph type="title" idx="6"/>
          </p:nvPr>
        </p:nvSpPr>
        <p:spPr>
          <a:xfrm>
            <a:off x="5723975" y="3119117"/>
            <a:ext cx="270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9" name="Google Shape;99;p18"/>
          <p:cNvSpPr txBox="1">
            <a:spLocks noGrp="1"/>
          </p:cNvSpPr>
          <p:nvPr>
            <p:ph type="subTitle" idx="7"/>
          </p:nvPr>
        </p:nvSpPr>
        <p:spPr>
          <a:xfrm>
            <a:off x="5723975" y="3507353"/>
            <a:ext cx="2700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0" name="Google Shape;100;p18"/>
          <p:cNvSpPr txBox="1">
            <a:spLocks noGrp="1"/>
          </p:cNvSpPr>
          <p:nvPr>
            <p:ph type="title" idx="8"/>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720000" y="1707036"/>
            <a:ext cx="236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 name="Google Shape;104;p19"/>
          <p:cNvSpPr txBox="1">
            <a:spLocks noGrp="1"/>
          </p:cNvSpPr>
          <p:nvPr>
            <p:ph type="subTitle" idx="1"/>
          </p:nvPr>
        </p:nvSpPr>
        <p:spPr>
          <a:xfrm>
            <a:off x="720000" y="2058150"/>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5" name="Google Shape;105;p19"/>
          <p:cNvSpPr txBox="1">
            <a:spLocks noGrp="1"/>
          </p:cNvSpPr>
          <p:nvPr>
            <p:ph type="title" idx="2"/>
          </p:nvPr>
        </p:nvSpPr>
        <p:spPr>
          <a:xfrm>
            <a:off x="3391050" y="1707036"/>
            <a:ext cx="233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6" name="Google Shape;106;p19"/>
          <p:cNvSpPr txBox="1">
            <a:spLocks noGrp="1"/>
          </p:cNvSpPr>
          <p:nvPr>
            <p:ph type="subTitle" idx="3"/>
          </p:nvPr>
        </p:nvSpPr>
        <p:spPr>
          <a:xfrm>
            <a:off x="3391050" y="2058150"/>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7" name="Google Shape;107;p19"/>
          <p:cNvSpPr txBox="1">
            <a:spLocks noGrp="1"/>
          </p:cNvSpPr>
          <p:nvPr>
            <p:ph type="title" idx="4"/>
          </p:nvPr>
        </p:nvSpPr>
        <p:spPr>
          <a:xfrm>
            <a:off x="720000" y="3477833"/>
            <a:ext cx="236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8" name="Google Shape;108;p19"/>
          <p:cNvSpPr txBox="1">
            <a:spLocks noGrp="1"/>
          </p:cNvSpPr>
          <p:nvPr>
            <p:ph type="subTitle" idx="5"/>
          </p:nvPr>
        </p:nvSpPr>
        <p:spPr>
          <a:xfrm>
            <a:off x="720000" y="3828948"/>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09" name="Google Shape;109;p19"/>
          <p:cNvSpPr txBox="1">
            <a:spLocks noGrp="1"/>
          </p:cNvSpPr>
          <p:nvPr>
            <p:ph type="title" idx="6"/>
          </p:nvPr>
        </p:nvSpPr>
        <p:spPr>
          <a:xfrm>
            <a:off x="3391050" y="3477833"/>
            <a:ext cx="233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 name="Google Shape;110;p19"/>
          <p:cNvSpPr txBox="1">
            <a:spLocks noGrp="1"/>
          </p:cNvSpPr>
          <p:nvPr>
            <p:ph type="subTitle" idx="7"/>
          </p:nvPr>
        </p:nvSpPr>
        <p:spPr>
          <a:xfrm>
            <a:off x="3391050" y="3828948"/>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11" name="Google Shape;111;p19"/>
          <p:cNvSpPr txBox="1">
            <a:spLocks noGrp="1"/>
          </p:cNvSpPr>
          <p:nvPr>
            <p:ph type="title" idx="8"/>
          </p:nvPr>
        </p:nvSpPr>
        <p:spPr>
          <a:xfrm>
            <a:off x="6062075" y="1707036"/>
            <a:ext cx="236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 name="Google Shape;112;p19"/>
          <p:cNvSpPr txBox="1">
            <a:spLocks noGrp="1"/>
          </p:cNvSpPr>
          <p:nvPr>
            <p:ph type="subTitle" idx="9"/>
          </p:nvPr>
        </p:nvSpPr>
        <p:spPr>
          <a:xfrm>
            <a:off x="6062075" y="2058150"/>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13" name="Google Shape;113;p19"/>
          <p:cNvSpPr txBox="1">
            <a:spLocks noGrp="1"/>
          </p:cNvSpPr>
          <p:nvPr>
            <p:ph type="title" idx="13"/>
          </p:nvPr>
        </p:nvSpPr>
        <p:spPr>
          <a:xfrm>
            <a:off x="6074675" y="3477833"/>
            <a:ext cx="2336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4" name="Google Shape;114;p19"/>
          <p:cNvSpPr txBox="1">
            <a:spLocks noGrp="1"/>
          </p:cNvSpPr>
          <p:nvPr>
            <p:ph type="subTitle" idx="14"/>
          </p:nvPr>
        </p:nvSpPr>
        <p:spPr>
          <a:xfrm>
            <a:off x="6062075" y="3828948"/>
            <a:ext cx="236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15" name="Google Shape;115;p19"/>
          <p:cNvSpPr txBox="1">
            <a:spLocks noGrp="1"/>
          </p:cNvSpPr>
          <p:nvPr>
            <p:ph type="title" idx="15"/>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6" name="Google Shape;11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hasCustomPrompt="1"/>
          </p:nvPr>
        </p:nvSpPr>
        <p:spPr>
          <a:xfrm>
            <a:off x="1284000" y="1024463"/>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9" name="Google Shape;119;p20"/>
          <p:cNvSpPr txBox="1">
            <a:spLocks noGrp="1"/>
          </p:cNvSpPr>
          <p:nvPr>
            <p:ph type="subTitle" idx="1"/>
          </p:nvPr>
        </p:nvSpPr>
        <p:spPr>
          <a:xfrm>
            <a:off x="1284000" y="1730488"/>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20" name="Google Shape;120;p20"/>
          <p:cNvSpPr txBox="1">
            <a:spLocks noGrp="1"/>
          </p:cNvSpPr>
          <p:nvPr>
            <p:ph type="title" idx="2" hasCustomPrompt="1"/>
          </p:nvPr>
        </p:nvSpPr>
        <p:spPr>
          <a:xfrm>
            <a:off x="1284000" y="2839763"/>
            <a:ext cx="65760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5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1" name="Google Shape;121;p20"/>
          <p:cNvSpPr txBox="1">
            <a:spLocks noGrp="1"/>
          </p:cNvSpPr>
          <p:nvPr>
            <p:ph type="subTitle" idx="3"/>
          </p:nvPr>
        </p:nvSpPr>
        <p:spPr>
          <a:xfrm>
            <a:off x="1284000" y="3545788"/>
            <a:ext cx="6576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22" name="Google Shape;12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45500" y="1918690"/>
            <a:ext cx="3705000" cy="118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066702" y="690650"/>
            <a:ext cx="2862600" cy="10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5066700" y="3426325"/>
            <a:ext cx="2862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2">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1"/>
          <p:cNvSpPr txBox="1">
            <a:spLocks noGrp="1"/>
          </p:cNvSpPr>
          <p:nvPr>
            <p:ph type="subTitle" idx="1"/>
          </p:nvPr>
        </p:nvSpPr>
        <p:spPr>
          <a:xfrm>
            <a:off x="5184900" y="1965300"/>
            <a:ext cx="3239100" cy="121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5" name="Google Shape;125;p21"/>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5">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subTitle" idx="1"/>
          </p:nvPr>
        </p:nvSpPr>
        <p:spPr>
          <a:xfrm>
            <a:off x="964125" y="2053250"/>
            <a:ext cx="3800400" cy="121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9" name="Google Shape;129;p22"/>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6">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subTitle" idx="1"/>
          </p:nvPr>
        </p:nvSpPr>
        <p:spPr>
          <a:xfrm>
            <a:off x="4572000" y="2252875"/>
            <a:ext cx="3451500" cy="119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33" name="Google Shape;133;p23"/>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135"/>
        <p:cNvGrpSpPr/>
        <p:nvPr/>
      </p:nvGrpSpPr>
      <p:grpSpPr>
        <a:xfrm>
          <a:off x="0" y="0"/>
          <a:ext cx="0" cy="0"/>
          <a:chOff x="0" y="0"/>
          <a:chExt cx="0" cy="0"/>
        </a:xfrm>
      </p:grpSpPr>
      <p:sp>
        <p:nvSpPr>
          <p:cNvPr id="136" name="Google Shape;136;p24"/>
          <p:cNvSpPr txBox="1">
            <a:spLocks noGrp="1"/>
          </p:cNvSpPr>
          <p:nvPr>
            <p:ph type="subTitle" idx="1"/>
          </p:nvPr>
        </p:nvSpPr>
        <p:spPr>
          <a:xfrm>
            <a:off x="1253175" y="3689600"/>
            <a:ext cx="2785800" cy="9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Century Gothic"/>
              <a:buNone/>
              <a:defRPr/>
            </a:lvl1pPr>
            <a:lvl2pPr lvl="1"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2pPr>
            <a:lvl3pPr lvl="2"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3pPr>
            <a:lvl4pPr lvl="3"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4pPr>
            <a:lvl5pPr lvl="4"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5pPr>
            <a:lvl6pPr lvl="5"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6pPr>
            <a:lvl7pPr lvl="6"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7pPr>
            <a:lvl8pPr lvl="7"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8pPr>
            <a:lvl9pPr lvl="8" algn="ctr" rtl="0">
              <a:lnSpc>
                <a:spcPct val="100000"/>
              </a:lnSpc>
              <a:spcBef>
                <a:spcPts val="1600"/>
              </a:spcBef>
              <a:spcAft>
                <a:spcPts val="1600"/>
              </a:spcAft>
              <a:buSzPts val="1600"/>
              <a:buFont typeface="Century Gothic"/>
              <a:buNone/>
              <a:defRPr sz="1600">
                <a:latin typeface="Century Gothic"/>
                <a:ea typeface="Century Gothic"/>
                <a:cs typeface="Century Gothic"/>
                <a:sym typeface="Century Gothic"/>
              </a:defRPr>
            </a:lvl9pPr>
          </a:lstStyle>
          <a:p>
            <a:endParaRPr/>
          </a:p>
        </p:txBody>
      </p:sp>
      <p:sp>
        <p:nvSpPr>
          <p:cNvPr id="137" name="Google Shape;137;p24"/>
          <p:cNvSpPr txBox="1">
            <a:spLocks noGrp="1"/>
          </p:cNvSpPr>
          <p:nvPr>
            <p:ph type="subTitle" idx="2"/>
          </p:nvPr>
        </p:nvSpPr>
        <p:spPr>
          <a:xfrm>
            <a:off x="5105100" y="3689600"/>
            <a:ext cx="2785800" cy="9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Century Gothic"/>
              <a:buNone/>
              <a:defRPr/>
            </a:lvl1pPr>
            <a:lvl2pPr lvl="1"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2pPr>
            <a:lvl3pPr lvl="2"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3pPr>
            <a:lvl4pPr lvl="3"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4pPr>
            <a:lvl5pPr lvl="4"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5pPr>
            <a:lvl6pPr lvl="5"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6pPr>
            <a:lvl7pPr lvl="6"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7pPr>
            <a:lvl8pPr lvl="7" algn="ctr" rtl="0">
              <a:lnSpc>
                <a:spcPct val="100000"/>
              </a:lnSpc>
              <a:spcBef>
                <a:spcPts val="1600"/>
              </a:spcBef>
              <a:spcAft>
                <a:spcPts val="0"/>
              </a:spcAft>
              <a:buSzPts val="1600"/>
              <a:buFont typeface="Century Gothic"/>
              <a:buNone/>
              <a:defRPr sz="1600">
                <a:latin typeface="Century Gothic"/>
                <a:ea typeface="Century Gothic"/>
                <a:cs typeface="Century Gothic"/>
                <a:sym typeface="Century Gothic"/>
              </a:defRPr>
            </a:lvl8pPr>
            <a:lvl9pPr lvl="8" algn="ctr" rtl="0">
              <a:lnSpc>
                <a:spcPct val="100000"/>
              </a:lnSpc>
              <a:spcBef>
                <a:spcPts val="1600"/>
              </a:spcBef>
              <a:spcAft>
                <a:spcPts val="1600"/>
              </a:spcAft>
              <a:buSzPts val="1600"/>
              <a:buFont typeface="Century Gothic"/>
              <a:buNone/>
              <a:defRPr sz="1600">
                <a:latin typeface="Century Gothic"/>
                <a:ea typeface="Century Gothic"/>
                <a:cs typeface="Century Gothic"/>
                <a:sym typeface="Century Gothic"/>
              </a:defRPr>
            </a:lvl9pPr>
          </a:lstStyle>
          <a:p>
            <a:endParaRPr/>
          </a:p>
        </p:txBody>
      </p:sp>
      <p:sp>
        <p:nvSpPr>
          <p:cNvPr id="138" name="Google Shape;138;p24"/>
          <p:cNvSpPr txBox="1">
            <a:spLocks noGrp="1"/>
          </p:cNvSpPr>
          <p:nvPr>
            <p:ph type="subTitle" idx="3"/>
          </p:nvPr>
        </p:nvSpPr>
        <p:spPr>
          <a:xfrm>
            <a:off x="1253025" y="3128600"/>
            <a:ext cx="2785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Century Gothic"/>
              <a:buNone/>
              <a:defRPr sz="2400">
                <a:solidFill>
                  <a:schemeClr val="accent2"/>
                </a:solidFill>
                <a:latin typeface="Bebas Neue"/>
                <a:ea typeface="Bebas Neue"/>
                <a:cs typeface="Bebas Neue"/>
                <a:sym typeface="Bebas Neue"/>
              </a:defRPr>
            </a:lvl1pPr>
            <a:lvl2pPr lvl="1"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2pPr>
            <a:lvl3pPr lvl="2"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3pPr>
            <a:lvl4pPr lvl="3"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4pPr>
            <a:lvl5pPr lvl="4"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5pPr>
            <a:lvl6pPr lvl="5"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6pPr>
            <a:lvl7pPr lvl="6"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7pPr>
            <a:lvl8pPr lvl="7"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8pPr>
            <a:lvl9pPr lvl="8" algn="ctr" rtl="0">
              <a:lnSpc>
                <a:spcPct val="100000"/>
              </a:lnSpc>
              <a:spcBef>
                <a:spcPts val="1600"/>
              </a:spcBef>
              <a:spcAft>
                <a:spcPts val="1600"/>
              </a:spcAft>
              <a:buSzPts val="1400"/>
              <a:buFont typeface="Century Gothic"/>
              <a:buNone/>
              <a:defRPr>
                <a:latin typeface="Century Gothic"/>
                <a:ea typeface="Century Gothic"/>
                <a:cs typeface="Century Gothic"/>
                <a:sym typeface="Century Gothic"/>
              </a:defRPr>
            </a:lvl9pPr>
          </a:lstStyle>
          <a:p>
            <a:endParaRPr/>
          </a:p>
        </p:txBody>
      </p:sp>
      <p:sp>
        <p:nvSpPr>
          <p:cNvPr id="139" name="Google Shape;139;p24"/>
          <p:cNvSpPr txBox="1">
            <a:spLocks noGrp="1"/>
          </p:cNvSpPr>
          <p:nvPr>
            <p:ph type="subTitle" idx="4"/>
          </p:nvPr>
        </p:nvSpPr>
        <p:spPr>
          <a:xfrm>
            <a:off x="5105100" y="3128600"/>
            <a:ext cx="2785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Century Gothic"/>
              <a:buNone/>
              <a:defRPr sz="2400">
                <a:solidFill>
                  <a:schemeClr val="accent2"/>
                </a:solidFill>
                <a:latin typeface="Bebas Neue"/>
                <a:ea typeface="Bebas Neue"/>
                <a:cs typeface="Bebas Neue"/>
                <a:sym typeface="Bebas Neue"/>
              </a:defRPr>
            </a:lvl1pPr>
            <a:lvl2pPr lvl="1"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2pPr>
            <a:lvl3pPr lvl="2"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3pPr>
            <a:lvl4pPr lvl="3"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4pPr>
            <a:lvl5pPr lvl="4"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5pPr>
            <a:lvl6pPr lvl="5"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6pPr>
            <a:lvl7pPr lvl="6"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7pPr>
            <a:lvl8pPr lvl="7"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8pPr>
            <a:lvl9pPr lvl="8" algn="ctr" rtl="0">
              <a:lnSpc>
                <a:spcPct val="100000"/>
              </a:lnSpc>
              <a:spcBef>
                <a:spcPts val="1600"/>
              </a:spcBef>
              <a:spcAft>
                <a:spcPts val="1600"/>
              </a:spcAft>
              <a:buSzPts val="1400"/>
              <a:buFont typeface="Century Gothic"/>
              <a:buNone/>
              <a:defRPr>
                <a:latin typeface="Century Gothic"/>
                <a:ea typeface="Century Gothic"/>
                <a:cs typeface="Century Gothic"/>
                <a:sym typeface="Century Gothic"/>
              </a:defRPr>
            </a:lvl9pPr>
          </a:lstStyle>
          <a:p>
            <a:endParaRPr/>
          </a:p>
        </p:txBody>
      </p:sp>
      <p:sp>
        <p:nvSpPr>
          <p:cNvPr id="140" name="Google Shape;140;p24"/>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
  <p:cSld name="CUSTOM_3">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4">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 name="Google Shape;14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1">
  <p:cSld name="CUSTOM_8">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4645500" y="1918690"/>
            <a:ext cx="3705000" cy="11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 name="Google Shape;150;p27"/>
          <p:cNvSpPr txBox="1">
            <a:spLocks noGrp="1"/>
          </p:cNvSpPr>
          <p:nvPr>
            <p:ph type="title" idx="2" hasCustomPrompt="1"/>
          </p:nvPr>
        </p:nvSpPr>
        <p:spPr>
          <a:xfrm>
            <a:off x="5066702" y="690650"/>
            <a:ext cx="2862600" cy="10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1" name="Google Shape;151;p27"/>
          <p:cNvSpPr txBox="1">
            <a:spLocks noGrp="1"/>
          </p:cNvSpPr>
          <p:nvPr>
            <p:ph type="subTitle" idx="1"/>
          </p:nvPr>
        </p:nvSpPr>
        <p:spPr>
          <a:xfrm>
            <a:off x="5066700" y="3426325"/>
            <a:ext cx="2862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52" name="Google Shape;152;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2">
  <p:cSld name="CUSTOM_9">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2719500" y="1918690"/>
            <a:ext cx="3705000" cy="118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5" name="Google Shape;155;p28"/>
          <p:cNvSpPr txBox="1">
            <a:spLocks noGrp="1"/>
          </p:cNvSpPr>
          <p:nvPr>
            <p:ph type="title" idx="2" hasCustomPrompt="1"/>
          </p:nvPr>
        </p:nvSpPr>
        <p:spPr>
          <a:xfrm>
            <a:off x="3140702" y="690650"/>
            <a:ext cx="2862600" cy="10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6" name="Google Shape;156;p28"/>
          <p:cNvSpPr txBox="1">
            <a:spLocks noGrp="1"/>
          </p:cNvSpPr>
          <p:nvPr>
            <p:ph type="subTitle" idx="1"/>
          </p:nvPr>
        </p:nvSpPr>
        <p:spPr>
          <a:xfrm>
            <a:off x="3140700" y="3426325"/>
            <a:ext cx="28626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p:cSld name="BLANK_1_1_1_1_1_1_2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9"/>
          <p:cNvSpPr txBox="1">
            <a:spLocks noGrp="1"/>
          </p:cNvSpPr>
          <p:nvPr>
            <p:ph type="ctrTitle"/>
          </p:nvPr>
        </p:nvSpPr>
        <p:spPr>
          <a:xfrm>
            <a:off x="720000" y="232700"/>
            <a:ext cx="4592700" cy="112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0" name="Google Shape;160;p29"/>
          <p:cNvSpPr txBox="1">
            <a:spLocks noGrp="1"/>
          </p:cNvSpPr>
          <p:nvPr>
            <p:ph type="subTitle" idx="1"/>
          </p:nvPr>
        </p:nvSpPr>
        <p:spPr>
          <a:xfrm>
            <a:off x="720000" y="1355300"/>
            <a:ext cx="4592700" cy="9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1" name="Google Shape;161;p29"/>
          <p:cNvSpPr txBox="1"/>
          <p:nvPr/>
        </p:nvSpPr>
        <p:spPr>
          <a:xfrm>
            <a:off x="1127050" y="3137600"/>
            <a:ext cx="3739800" cy="96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latin typeface="Darker Grotesque Medium"/>
                <a:ea typeface="Darker Grotesque Medium"/>
                <a:cs typeface="Darker Grotesque Medium"/>
                <a:sym typeface="Darker Grotesque Medium"/>
              </a:rPr>
              <a:t>CREDITS: This presentation template was created by </a:t>
            </a:r>
            <a:r>
              <a:rPr lang="en" sz="1600" u="sng">
                <a:solidFill>
                  <a:schemeClr val="dk1"/>
                </a:solidFill>
                <a:latin typeface="Darker Grotesque Medium"/>
                <a:ea typeface="Darker Grotesque Medium"/>
                <a:cs typeface="Darker Grotesque Medium"/>
                <a:sym typeface="Darker Grotesque Medium"/>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600">
                <a:solidFill>
                  <a:schemeClr val="accent2"/>
                </a:solidFill>
                <a:latin typeface="Darker Grotesque Medium"/>
                <a:ea typeface="Darker Grotesque Medium"/>
                <a:cs typeface="Darker Grotesque Medium"/>
                <a:sym typeface="Darker Grotesque Medium"/>
              </a:rPr>
              <a:t>, including icons by </a:t>
            </a:r>
            <a:r>
              <a:rPr lang="en" sz="1600" u="sng">
                <a:solidFill>
                  <a:schemeClr val="dk1"/>
                </a:solidFill>
                <a:latin typeface="Darker Grotesque Medium"/>
                <a:ea typeface="Darker Grotesque Medium"/>
                <a:cs typeface="Darker Grotesque Medium"/>
                <a:sym typeface="Darker Grotesque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600">
                <a:solidFill>
                  <a:schemeClr val="accent2"/>
                </a:solidFill>
                <a:latin typeface="Darker Grotesque Medium"/>
                <a:ea typeface="Darker Grotesque Medium"/>
                <a:cs typeface="Darker Grotesque Medium"/>
                <a:sym typeface="Darker Grotesque Medium"/>
              </a:rPr>
              <a:t>, infographics &amp; images by</a:t>
            </a:r>
            <a:r>
              <a:rPr lang="en" sz="1600">
                <a:solidFill>
                  <a:schemeClr val="accent2"/>
                </a:solidFill>
                <a:uFill>
                  <a:noFill/>
                </a:uFill>
                <a:latin typeface="Darker Grotesque Medium"/>
                <a:ea typeface="Darker Grotesque Medium"/>
                <a:cs typeface="Darker Grotesque Medium"/>
                <a:sym typeface="Darker Grotesque Medium"/>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sz="1600" u="sng">
                <a:solidFill>
                  <a:schemeClr val="dk1"/>
                </a:solidFill>
                <a:latin typeface="Darker Grotesque Medium"/>
                <a:ea typeface="Darker Grotesque Medium"/>
                <a:cs typeface="Darker Grotesque Medium"/>
                <a:sym typeface="Darker Grotesque Medium"/>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600">
                <a:solidFill>
                  <a:schemeClr val="accent2"/>
                </a:solidFill>
                <a:latin typeface="Darker Grotesque Medium"/>
                <a:ea typeface="Darker Grotesque Medium"/>
                <a:cs typeface="Darker Grotesque Medium"/>
                <a:sym typeface="Darker Grotesque Medium"/>
              </a:rPr>
              <a:t>.</a:t>
            </a:r>
            <a:endParaRPr sz="1600">
              <a:solidFill>
                <a:schemeClr val="accent2"/>
              </a:solidFill>
              <a:latin typeface="Darker Grotesque Medium"/>
              <a:ea typeface="Darker Grotesque Medium"/>
              <a:cs typeface="Darker Grotesque Medium"/>
              <a:sym typeface="Darker Grotesque Medium"/>
            </a:endParaRPr>
          </a:p>
        </p:txBody>
      </p:sp>
      <p:sp>
        <p:nvSpPr>
          <p:cNvPr id="162" name="Google Shape;162;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
        <p:nvSpPr>
          <p:cNvPr id="164" name="Google Shape;16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017725"/>
            <a:ext cx="7704000" cy="3416400"/>
          </a:xfrm>
          <a:prstGeom prst="rect">
            <a:avLst/>
          </a:prstGeom>
        </p:spPr>
        <p:txBody>
          <a:bodyPr spcFirstLastPara="1" wrap="square" lIns="91425" tIns="91425" rIns="91425" bIns="91425" anchor="ctr" anchorCtr="0">
            <a:noAutofit/>
          </a:bodyPr>
          <a:lstStyle>
            <a:lvl1pPr marL="457200" lvl="0" indent="-317500" rtl="0">
              <a:lnSpc>
                <a:spcPct val="90000"/>
              </a:lnSpc>
              <a:spcBef>
                <a:spcPts val="0"/>
              </a:spcBef>
              <a:spcAft>
                <a:spcPts val="0"/>
              </a:spcAft>
              <a:buClr>
                <a:srgbClr val="434343"/>
              </a:buClr>
              <a:buSzPts val="1400"/>
              <a:buFont typeface="Century Gothic"/>
              <a:buAutoNum type="arabicPeriod"/>
              <a:defRPr sz="1400">
                <a:solidFill>
                  <a:srgbClr val="434343"/>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sz="1600">
                <a:solidFill>
                  <a:srgbClr val="434343"/>
                </a:solidFill>
              </a:defRPr>
            </a:lvl2pPr>
            <a:lvl3pPr marL="1371600" lvl="2" indent="-317500" rtl="0">
              <a:lnSpc>
                <a:spcPct val="115000"/>
              </a:lnSpc>
              <a:spcBef>
                <a:spcPts val="1600"/>
              </a:spcBef>
              <a:spcAft>
                <a:spcPts val="0"/>
              </a:spcAft>
              <a:buClr>
                <a:srgbClr val="434343"/>
              </a:buClr>
              <a:buSzPts val="1400"/>
              <a:buFont typeface="Roboto Condensed Light"/>
              <a:buAutoNum type="romanLcPeriod"/>
              <a:defRPr sz="1600">
                <a:solidFill>
                  <a:srgbClr val="434343"/>
                </a:solidFill>
              </a:defRPr>
            </a:lvl3pPr>
            <a:lvl4pPr marL="1828800" lvl="3" indent="-317500" rtl="0">
              <a:lnSpc>
                <a:spcPct val="115000"/>
              </a:lnSpc>
              <a:spcBef>
                <a:spcPts val="1600"/>
              </a:spcBef>
              <a:spcAft>
                <a:spcPts val="0"/>
              </a:spcAft>
              <a:buClr>
                <a:srgbClr val="434343"/>
              </a:buClr>
              <a:buSzPts val="1400"/>
              <a:buFont typeface="Roboto Condensed Light"/>
              <a:buAutoNum type="arabicPeriod"/>
              <a:defRPr sz="1600">
                <a:solidFill>
                  <a:srgbClr val="434343"/>
                </a:solidFill>
              </a:defRPr>
            </a:lvl4pPr>
            <a:lvl5pPr marL="2286000" lvl="4" indent="-317500" rtl="0">
              <a:lnSpc>
                <a:spcPct val="115000"/>
              </a:lnSpc>
              <a:spcBef>
                <a:spcPts val="1600"/>
              </a:spcBef>
              <a:spcAft>
                <a:spcPts val="0"/>
              </a:spcAft>
              <a:buClr>
                <a:srgbClr val="434343"/>
              </a:buClr>
              <a:buSzPts val="1400"/>
              <a:buFont typeface="Roboto Condensed Light"/>
              <a:buAutoNum type="alphaLcPeriod"/>
              <a:defRPr sz="1600">
                <a:solidFill>
                  <a:srgbClr val="434343"/>
                </a:solidFill>
              </a:defRPr>
            </a:lvl5pPr>
            <a:lvl6pPr marL="2743200" lvl="5" indent="-317500" rtl="0">
              <a:lnSpc>
                <a:spcPct val="115000"/>
              </a:lnSpc>
              <a:spcBef>
                <a:spcPts val="1600"/>
              </a:spcBef>
              <a:spcAft>
                <a:spcPts val="0"/>
              </a:spcAft>
              <a:buClr>
                <a:srgbClr val="434343"/>
              </a:buClr>
              <a:buSzPts val="1400"/>
              <a:buFont typeface="Roboto Condensed Light"/>
              <a:buAutoNum type="romanLcPeriod"/>
              <a:defRPr sz="1600">
                <a:solidFill>
                  <a:srgbClr val="434343"/>
                </a:solidFill>
              </a:defRPr>
            </a:lvl6pPr>
            <a:lvl7pPr marL="3200400" lvl="6" indent="-317500" rtl="0">
              <a:lnSpc>
                <a:spcPct val="115000"/>
              </a:lnSpc>
              <a:spcBef>
                <a:spcPts val="1600"/>
              </a:spcBef>
              <a:spcAft>
                <a:spcPts val="0"/>
              </a:spcAft>
              <a:buClr>
                <a:srgbClr val="434343"/>
              </a:buClr>
              <a:buSzPts val="1400"/>
              <a:buFont typeface="Roboto Condensed Light"/>
              <a:buAutoNum type="arabicPeriod"/>
              <a:defRPr sz="1600">
                <a:solidFill>
                  <a:srgbClr val="434343"/>
                </a:solidFill>
              </a:defRPr>
            </a:lvl7pPr>
            <a:lvl8pPr marL="3657600" lvl="7" indent="-317500" rtl="0">
              <a:lnSpc>
                <a:spcPct val="115000"/>
              </a:lnSpc>
              <a:spcBef>
                <a:spcPts val="1600"/>
              </a:spcBef>
              <a:spcAft>
                <a:spcPts val="0"/>
              </a:spcAft>
              <a:buClr>
                <a:srgbClr val="434343"/>
              </a:buClr>
              <a:buSzPts val="1400"/>
              <a:buFont typeface="Roboto Condensed Light"/>
              <a:buAutoNum type="alphaLcPeriod"/>
              <a:defRPr sz="1600">
                <a:solidFill>
                  <a:srgbClr val="434343"/>
                </a:solidFill>
              </a:defRPr>
            </a:lvl8pPr>
            <a:lvl9pPr marL="4114800" lvl="8" indent="-317500" rtl="0">
              <a:lnSpc>
                <a:spcPct val="115000"/>
              </a:lnSpc>
              <a:spcBef>
                <a:spcPts val="1600"/>
              </a:spcBef>
              <a:spcAft>
                <a:spcPts val="1600"/>
              </a:spcAft>
              <a:buClr>
                <a:srgbClr val="434343"/>
              </a:buClr>
              <a:buSzPts val="1400"/>
              <a:buFont typeface="Roboto Condensed Light"/>
              <a:buAutoNum type="romanLcPeriod"/>
              <a:defRPr sz="1600">
                <a:solidFill>
                  <a:srgbClr val="434343"/>
                </a:solidFill>
              </a:defRPr>
            </a:lvl9pPr>
          </a:lstStyle>
          <a:p>
            <a:endParaRPr/>
          </a:p>
        </p:txBody>
      </p:sp>
      <p:sp>
        <p:nvSpPr>
          <p:cNvPr id="21" name="Google Shape;21;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subTitle" idx="1"/>
          </p:nvPr>
        </p:nvSpPr>
        <p:spPr>
          <a:xfrm>
            <a:off x="969900" y="2581220"/>
            <a:ext cx="3352200" cy="51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400">
                <a:latin typeface="Bebas Neue"/>
                <a:ea typeface="Bebas Neue"/>
                <a:cs typeface="Bebas Neue"/>
                <a:sym typeface="Bebas Neu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4" name="Google Shape;24;p5"/>
          <p:cNvSpPr txBox="1">
            <a:spLocks noGrp="1"/>
          </p:cNvSpPr>
          <p:nvPr>
            <p:ph type="subTitle" idx="2"/>
          </p:nvPr>
        </p:nvSpPr>
        <p:spPr>
          <a:xfrm>
            <a:off x="4821900" y="2581220"/>
            <a:ext cx="3352200" cy="5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400">
                <a:latin typeface="Bebas Neue"/>
                <a:ea typeface="Bebas Neue"/>
                <a:cs typeface="Bebas Neue"/>
                <a:sym typeface="Bebas Neue"/>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5" name="Google Shape;25;p5"/>
          <p:cNvSpPr txBox="1">
            <a:spLocks noGrp="1"/>
          </p:cNvSpPr>
          <p:nvPr>
            <p:ph type="subTitle" idx="3"/>
          </p:nvPr>
        </p:nvSpPr>
        <p:spPr>
          <a:xfrm>
            <a:off x="1289375" y="3028900"/>
            <a:ext cx="2713200" cy="104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6" name="Google Shape;26;p5"/>
          <p:cNvSpPr txBox="1">
            <a:spLocks noGrp="1"/>
          </p:cNvSpPr>
          <p:nvPr>
            <p:ph type="subTitle" idx="4"/>
          </p:nvPr>
        </p:nvSpPr>
        <p:spPr>
          <a:xfrm>
            <a:off x="5141400" y="3028900"/>
            <a:ext cx="2713200" cy="104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7" name="Google Shape;27;p5"/>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330850" y="1193175"/>
            <a:ext cx="4482300" cy="103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Century Gothic"/>
              <a:buNone/>
              <a:defRPr sz="5500"/>
            </a:lvl1pPr>
            <a:lvl2pPr lvl="1" rtl="0">
              <a:spcBef>
                <a:spcPts val="0"/>
              </a:spcBef>
              <a:spcAft>
                <a:spcPts val="0"/>
              </a:spcAft>
              <a:buSzPts val="2800"/>
              <a:buFont typeface="Century Gothic"/>
              <a:buNone/>
              <a:defRPr>
                <a:latin typeface="Century Gothic"/>
                <a:ea typeface="Century Gothic"/>
                <a:cs typeface="Century Gothic"/>
                <a:sym typeface="Century Gothic"/>
              </a:defRPr>
            </a:lvl2pPr>
            <a:lvl3pPr lvl="2" rtl="0">
              <a:spcBef>
                <a:spcPts val="0"/>
              </a:spcBef>
              <a:spcAft>
                <a:spcPts val="0"/>
              </a:spcAft>
              <a:buSzPts val="2800"/>
              <a:buFont typeface="Century Gothic"/>
              <a:buNone/>
              <a:defRPr>
                <a:latin typeface="Century Gothic"/>
                <a:ea typeface="Century Gothic"/>
                <a:cs typeface="Century Gothic"/>
                <a:sym typeface="Century Gothic"/>
              </a:defRPr>
            </a:lvl3pPr>
            <a:lvl4pPr lvl="3" rtl="0">
              <a:spcBef>
                <a:spcPts val="0"/>
              </a:spcBef>
              <a:spcAft>
                <a:spcPts val="0"/>
              </a:spcAft>
              <a:buSzPts val="2800"/>
              <a:buFont typeface="Century Gothic"/>
              <a:buNone/>
              <a:defRPr>
                <a:latin typeface="Century Gothic"/>
                <a:ea typeface="Century Gothic"/>
                <a:cs typeface="Century Gothic"/>
                <a:sym typeface="Century Gothic"/>
              </a:defRPr>
            </a:lvl4pPr>
            <a:lvl5pPr lvl="4" rtl="0">
              <a:spcBef>
                <a:spcPts val="0"/>
              </a:spcBef>
              <a:spcAft>
                <a:spcPts val="0"/>
              </a:spcAft>
              <a:buSzPts val="2800"/>
              <a:buFont typeface="Century Gothic"/>
              <a:buNone/>
              <a:defRPr>
                <a:latin typeface="Century Gothic"/>
                <a:ea typeface="Century Gothic"/>
                <a:cs typeface="Century Gothic"/>
                <a:sym typeface="Century Gothic"/>
              </a:defRPr>
            </a:lvl5pPr>
            <a:lvl6pPr lvl="5" rtl="0">
              <a:spcBef>
                <a:spcPts val="0"/>
              </a:spcBef>
              <a:spcAft>
                <a:spcPts val="0"/>
              </a:spcAft>
              <a:buSzPts val="2800"/>
              <a:buFont typeface="Century Gothic"/>
              <a:buNone/>
              <a:defRPr>
                <a:latin typeface="Century Gothic"/>
                <a:ea typeface="Century Gothic"/>
                <a:cs typeface="Century Gothic"/>
                <a:sym typeface="Century Gothic"/>
              </a:defRPr>
            </a:lvl6pPr>
            <a:lvl7pPr lvl="6" rtl="0">
              <a:spcBef>
                <a:spcPts val="0"/>
              </a:spcBef>
              <a:spcAft>
                <a:spcPts val="0"/>
              </a:spcAft>
              <a:buSzPts val="2800"/>
              <a:buFont typeface="Century Gothic"/>
              <a:buNone/>
              <a:defRPr>
                <a:latin typeface="Century Gothic"/>
                <a:ea typeface="Century Gothic"/>
                <a:cs typeface="Century Gothic"/>
                <a:sym typeface="Century Gothic"/>
              </a:defRPr>
            </a:lvl7pPr>
            <a:lvl8pPr lvl="7" rtl="0">
              <a:spcBef>
                <a:spcPts val="0"/>
              </a:spcBef>
              <a:spcAft>
                <a:spcPts val="0"/>
              </a:spcAft>
              <a:buSzPts val="2800"/>
              <a:buFont typeface="Century Gothic"/>
              <a:buNone/>
              <a:defRPr>
                <a:latin typeface="Century Gothic"/>
                <a:ea typeface="Century Gothic"/>
                <a:cs typeface="Century Gothic"/>
                <a:sym typeface="Century Gothic"/>
              </a:defRPr>
            </a:lvl8pPr>
            <a:lvl9pPr lvl="8" rtl="0">
              <a:spcBef>
                <a:spcPts val="0"/>
              </a:spcBef>
              <a:spcAft>
                <a:spcPts val="0"/>
              </a:spcAft>
              <a:buSzPts val="2800"/>
              <a:buFont typeface="Century Gothic"/>
              <a:buNone/>
              <a:defRPr>
                <a:latin typeface="Century Gothic"/>
                <a:ea typeface="Century Gothic"/>
                <a:cs typeface="Century Gothic"/>
                <a:sym typeface="Century Gothic"/>
              </a:defRPr>
            </a:lvl9pPr>
          </a:lstStyle>
          <a:p>
            <a:endParaRPr/>
          </a:p>
        </p:txBody>
      </p:sp>
      <p:sp>
        <p:nvSpPr>
          <p:cNvPr id="34" name="Google Shape;34;p7"/>
          <p:cNvSpPr txBox="1">
            <a:spLocks noGrp="1"/>
          </p:cNvSpPr>
          <p:nvPr>
            <p:ph type="subTitle" idx="1"/>
          </p:nvPr>
        </p:nvSpPr>
        <p:spPr>
          <a:xfrm>
            <a:off x="2330850" y="2441553"/>
            <a:ext cx="44823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Century Gothic"/>
              <a:buNone/>
              <a:defRPr sz="2000">
                <a:solidFill>
                  <a:schemeClr val="lt1"/>
                </a:solidFill>
              </a:defRPr>
            </a:lvl1pPr>
            <a:lvl2pPr lvl="1"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2pPr>
            <a:lvl3pPr lvl="2"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3pPr>
            <a:lvl4pPr lvl="3"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4pPr>
            <a:lvl5pPr lvl="4"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5pPr>
            <a:lvl6pPr lvl="5"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6pPr>
            <a:lvl7pPr lvl="6"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7pPr>
            <a:lvl8pPr lvl="7" algn="ctr" rtl="0">
              <a:lnSpc>
                <a:spcPct val="100000"/>
              </a:lnSpc>
              <a:spcBef>
                <a:spcPts val="1600"/>
              </a:spcBef>
              <a:spcAft>
                <a:spcPts val="0"/>
              </a:spcAft>
              <a:buSzPts val="1400"/>
              <a:buFont typeface="Century Gothic"/>
              <a:buNone/>
              <a:defRPr>
                <a:latin typeface="Century Gothic"/>
                <a:ea typeface="Century Gothic"/>
                <a:cs typeface="Century Gothic"/>
                <a:sym typeface="Century Gothic"/>
              </a:defRPr>
            </a:lvl8pPr>
            <a:lvl9pPr lvl="8" algn="ctr" rtl="0">
              <a:lnSpc>
                <a:spcPct val="100000"/>
              </a:lnSpc>
              <a:spcBef>
                <a:spcPts val="1600"/>
              </a:spcBef>
              <a:spcAft>
                <a:spcPts val="1600"/>
              </a:spcAft>
              <a:buSzPts val="1400"/>
              <a:buFont typeface="Century Gothic"/>
              <a:buNone/>
              <a:defRPr>
                <a:latin typeface="Century Gothic"/>
                <a:ea typeface="Century Gothic"/>
                <a:cs typeface="Century Gothic"/>
                <a:sym typeface="Century Gothic"/>
              </a:defRPr>
            </a:lvl9pPr>
          </a:lstStyle>
          <a:p>
            <a:endParaRPr/>
          </a:p>
        </p:txBody>
      </p:sp>
      <p:sp>
        <p:nvSpPr>
          <p:cNvPr id="35" name="Google Shape;35;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88100" y="1241075"/>
            <a:ext cx="6367800" cy="1887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ubTitle" idx="1"/>
          </p:nvPr>
        </p:nvSpPr>
        <p:spPr>
          <a:xfrm>
            <a:off x="2328750" y="3562825"/>
            <a:ext cx="4486500" cy="629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solidFill>
                  <a:schemeClr val="lt1"/>
                </a:solidFill>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endParaRPr/>
          </a:p>
        </p:txBody>
      </p:sp>
      <p:sp>
        <p:nvSpPr>
          <p:cNvPr id="39" name="Google Shape;3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pic>
        <p:nvPicPr>
          <p:cNvPr id="41" name="Google Shape;41;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9"/>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957950" y="2863625"/>
            <a:ext cx="3376200" cy="9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44" name="Google Shape;44;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20000" y="683675"/>
            <a:ext cx="4671300" cy="1648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 name="Google Shape;47;p10"/>
          <p:cNvSpPr txBox="1">
            <a:spLocks noGrp="1"/>
          </p:cNvSpPr>
          <p:nvPr>
            <p:ph type="subTitle" idx="1"/>
          </p:nvPr>
        </p:nvSpPr>
        <p:spPr>
          <a:xfrm>
            <a:off x="720000" y="2332475"/>
            <a:ext cx="3516900" cy="120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a:endParaRPr/>
          </a:p>
        </p:txBody>
      </p:sp>
      <p:sp>
        <p:nvSpPr>
          <p:cNvPr id="48" name="Google Shape;4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Darker Grotesque Medium"/>
              <a:buChar char="●"/>
              <a:defRPr sz="1800">
                <a:solidFill>
                  <a:schemeClr val="dk2"/>
                </a:solidFill>
                <a:latin typeface="Darker Grotesque Medium"/>
                <a:ea typeface="Darker Grotesque Medium"/>
                <a:cs typeface="Darker Grotesque Medium"/>
                <a:sym typeface="Darker Grotesque Medium"/>
              </a:defRPr>
            </a:lvl1pPr>
            <a:lvl2pPr marL="914400" lvl="1"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2pPr>
            <a:lvl3pPr marL="1371600" lvl="2"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3pPr>
            <a:lvl4pPr marL="1828800" lvl="3"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4pPr>
            <a:lvl5pPr marL="2286000" lvl="4"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5pPr>
            <a:lvl6pPr marL="2743200" lvl="5"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6pPr>
            <a:lvl7pPr marL="3200400" lvl="6"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7pPr>
            <a:lvl8pPr marL="3657600" lvl="7" indent="-317500">
              <a:lnSpc>
                <a:spcPct val="115000"/>
              </a:lnSpc>
              <a:spcBef>
                <a:spcPts val="1600"/>
              </a:spcBef>
              <a:spcAft>
                <a:spcPts val="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8pPr>
            <a:lvl9pPr marL="4114800" lvl="8" indent="-317500">
              <a:lnSpc>
                <a:spcPct val="115000"/>
              </a:lnSpc>
              <a:spcBef>
                <a:spcPts val="1600"/>
              </a:spcBef>
              <a:spcAft>
                <a:spcPts val="1600"/>
              </a:spcAft>
              <a:buClr>
                <a:schemeClr val="dk2"/>
              </a:buClr>
              <a:buSzPts val="1400"/>
              <a:buFont typeface="Darker Grotesque Medium"/>
              <a:buChar char="■"/>
              <a:defRPr>
                <a:solidFill>
                  <a:schemeClr val="dk2"/>
                </a:solidFill>
                <a:latin typeface="Darker Grotesque Medium"/>
                <a:ea typeface="Darker Grotesque Medium"/>
                <a:cs typeface="Darker Grotesque Medium"/>
                <a:sym typeface="Darker Grotesque Medium"/>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Darker Grotesque Medium"/>
                <a:ea typeface="Darker Grotesque Medium"/>
                <a:cs typeface="Darker Grotesque Medium"/>
                <a:sym typeface="Darker Grotesque Medium"/>
              </a:defRPr>
            </a:lvl1pPr>
            <a:lvl2pPr lvl="1" algn="r">
              <a:buNone/>
              <a:defRPr sz="1300">
                <a:solidFill>
                  <a:schemeClr val="dk2"/>
                </a:solidFill>
                <a:latin typeface="Darker Grotesque Medium"/>
                <a:ea typeface="Darker Grotesque Medium"/>
                <a:cs typeface="Darker Grotesque Medium"/>
                <a:sym typeface="Darker Grotesque Medium"/>
              </a:defRPr>
            </a:lvl2pPr>
            <a:lvl3pPr lvl="2" algn="r">
              <a:buNone/>
              <a:defRPr sz="1300">
                <a:solidFill>
                  <a:schemeClr val="dk2"/>
                </a:solidFill>
                <a:latin typeface="Darker Grotesque Medium"/>
                <a:ea typeface="Darker Grotesque Medium"/>
                <a:cs typeface="Darker Grotesque Medium"/>
                <a:sym typeface="Darker Grotesque Medium"/>
              </a:defRPr>
            </a:lvl3pPr>
            <a:lvl4pPr lvl="3" algn="r">
              <a:buNone/>
              <a:defRPr sz="1300">
                <a:solidFill>
                  <a:schemeClr val="dk2"/>
                </a:solidFill>
                <a:latin typeface="Darker Grotesque Medium"/>
                <a:ea typeface="Darker Grotesque Medium"/>
                <a:cs typeface="Darker Grotesque Medium"/>
                <a:sym typeface="Darker Grotesque Medium"/>
              </a:defRPr>
            </a:lvl4pPr>
            <a:lvl5pPr lvl="4" algn="r">
              <a:buNone/>
              <a:defRPr sz="1300">
                <a:solidFill>
                  <a:schemeClr val="dk2"/>
                </a:solidFill>
                <a:latin typeface="Darker Grotesque Medium"/>
                <a:ea typeface="Darker Grotesque Medium"/>
                <a:cs typeface="Darker Grotesque Medium"/>
                <a:sym typeface="Darker Grotesque Medium"/>
              </a:defRPr>
            </a:lvl5pPr>
            <a:lvl6pPr lvl="5" algn="r">
              <a:buNone/>
              <a:defRPr sz="1300">
                <a:solidFill>
                  <a:schemeClr val="dk2"/>
                </a:solidFill>
                <a:latin typeface="Darker Grotesque Medium"/>
                <a:ea typeface="Darker Grotesque Medium"/>
                <a:cs typeface="Darker Grotesque Medium"/>
                <a:sym typeface="Darker Grotesque Medium"/>
              </a:defRPr>
            </a:lvl6pPr>
            <a:lvl7pPr lvl="6" algn="r">
              <a:buNone/>
              <a:defRPr sz="1300">
                <a:solidFill>
                  <a:schemeClr val="dk2"/>
                </a:solidFill>
                <a:latin typeface="Darker Grotesque Medium"/>
                <a:ea typeface="Darker Grotesque Medium"/>
                <a:cs typeface="Darker Grotesque Medium"/>
                <a:sym typeface="Darker Grotesque Medium"/>
              </a:defRPr>
            </a:lvl7pPr>
            <a:lvl8pPr lvl="7" algn="r">
              <a:buNone/>
              <a:defRPr sz="1300">
                <a:solidFill>
                  <a:schemeClr val="dk2"/>
                </a:solidFill>
                <a:latin typeface="Darker Grotesque Medium"/>
                <a:ea typeface="Darker Grotesque Medium"/>
                <a:cs typeface="Darker Grotesque Medium"/>
                <a:sym typeface="Darker Grotesque Medium"/>
              </a:defRPr>
            </a:lvl8pPr>
            <a:lvl9pPr lvl="8" algn="r">
              <a:buNone/>
              <a:defRPr sz="1300">
                <a:solidFill>
                  <a:schemeClr val="dk2"/>
                </a:solidFill>
                <a:latin typeface="Darker Grotesque Medium"/>
                <a:ea typeface="Darker Grotesque Medium"/>
                <a:cs typeface="Darker Grotesque Medium"/>
                <a:sym typeface="Darker Grotesque Medium"/>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upervised_learning" TargetMode="External"/><Relationship Id="rId7"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en.wikipedia.org/wiki/Regression_analysis" TargetMode="External"/><Relationship Id="rId5" Type="http://schemas.openxmlformats.org/officeDocument/2006/relationships/hyperlink" Target="https://en.wikipedia.org/wiki/Statistical_classification" TargetMode="External"/><Relationship Id="rId4" Type="http://schemas.openxmlformats.org/officeDocument/2006/relationships/hyperlink" Target="https://en.wikipedia.org/wiki/Algorith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p:nvPr/>
        </p:nvSpPr>
        <p:spPr>
          <a:xfrm>
            <a:off x="2592825" y="2028875"/>
            <a:ext cx="4367850" cy="1392900"/>
          </a:xfrm>
          <a:prstGeom prst="roundRect">
            <a:avLst>
              <a:gd name="adj" fmla="val 16667"/>
            </a:avLst>
          </a:prstGeom>
          <a:solidFill>
            <a:srgbClr val="FFFFFF">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rgbClr val="325D79"/>
                </a:solidFill>
                <a:latin typeface="Calibri"/>
                <a:ea typeface="Calibri"/>
                <a:cs typeface="Calibri"/>
                <a:sym typeface="Calibri"/>
              </a:rPr>
              <a:t>Prepared By:                                  </a:t>
            </a:r>
            <a:r>
              <a:rPr lang="en" sz="1500" b="1" dirty="0" smtClean="0">
                <a:solidFill>
                  <a:srgbClr val="325D79"/>
                </a:solidFill>
                <a:latin typeface="Calibri"/>
                <a:ea typeface="Calibri"/>
                <a:cs typeface="Calibri"/>
                <a:sym typeface="Calibri"/>
              </a:rPr>
              <a:t>     </a:t>
            </a:r>
            <a:r>
              <a:rPr lang="en" sz="1500" b="1" dirty="0">
                <a:solidFill>
                  <a:srgbClr val="325D79"/>
                </a:solidFill>
                <a:latin typeface="Calibri"/>
                <a:ea typeface="Calibri"/>
                <a:cs typeface="Calibri"/>
                <a:sym typeface="Calibri"/>
              </a:rPr>
              <a:t>Guided By:                                                               </a:t>
            </a:r>
            <a:endParaRPr sz="1500" b="1" dirty="0">
              <a:solidFill>
                <a:srgbClr val="325D79"/>
              </a:solidFill>
              <a:latin typeface="Calibri"/>
              <a:ea typeface="Calibri"/>
              <a:cs typeface="Calibri"/>
              <a:sym typeface="Calibri"/>
            </a:endParaRPr>
          </a:p>
          <a:p>
            <a:pPr marL="0" lvl="0" indent="0" algn="l" rtl="0">
              <a:spcBef>
                <a:spcPts val="0"/>
              </a:spcBef>
              <a:spcAft>
                <a:spcPts val="0"/>
              </a:spcAft>
              <a:buNone/>
            </a:pPr>
            <a:r>
              <a:rPr lang="en" sz="1500" dirty="0">
                <a:solidFill>
                  <a:srgbClr val="325D79"/>
                </a:solidFill>
                <a:latin typeface="Calibri"/>
                <a:ea typeface="Calibri"/>
                <a:cs typeface="Calibri"/>
                <a:sym typeface="Calibri"/>
              </a:rPr>
              <a:t>Dax Patel (18CE070)                     </a:t>
            </a:r>
            <a:r>
              <a:rPr lang="en" sz="1500" dirty="0" smtClean="0">
                <a:solidFill>
                  <a:srgbClr val="325D79"/>
                </a:solidFill>
                <a:latin typeface="Calibri"/>
                <a:ea typeface="Calibri"/>
                <a:cs typeface="Calibri"/>
                <a:sym typeface="Calibri"/>
              </a:rPr>
              <a:t>     </a:t>
            </a:r>
            <a:r>
              <a:rPr lang="en" sz="1500" dirty="0">
                <a:solidFill>
                  <a:srgbClr val="325D79"/>
                </a:solidFill>
                <a:latin typeface="Calibri"/>
                <a:ea typeface="Calibri"/>
                <a:cs typeface="Calibri"/>
                <a:sym typeface="Calibri"/>
              </a:rPr>
              <a:t>Prof. Ronak Patel </a:t>
            </a:r>
            <a:endParaRPr sz="1500" dirty="0">
              <a:solidFill>
                <a:srgbClr val="325D79"/>
              </a:solidFill>
              <a:latin typeface="Calibri"/>
              <a:ea typeface="Calibri"/>
              <a:cs typeface="Calibri"/>
              <a:sym typeface="Calibri"/>
            </a:endParaRPr>
          </a:p>
          <a:p>
            <a:pPr marL="0" lvl="0" indent="0" algn="l" rtl="0">
              <a:spcBef>
                <a:spcPts val="0"/>
              </a:spcBef>
              <a:spcAft>
                <a:spcPts val="0"/>
              </a:spcAft>
              <a:buNone/>
            </a:pPr>
            <a:r>
              <a:rPr lang="en" sz="1500" dirty="0">
                <a:solidFill>
                  <a:srgbClr val="325D79"/>
                </a:solidFill>
                <a:latin typeface="Calibri"/>
                <a:ea typeface="Calibri"/>
                <a:cs typeface="Calibri"/>
                <a:sym typeface="Calibri"/>
              </a:rPr>
              <a:t>Jay Patel (18CE077)</a:t>
            </a:r>
            <a:endParaRPr sz="1500" dirty="0">
              <a:solidFill>
                <a:srgbClr val="325D79"/>
              </a:solidFill>
              <a:latin typeface="Calibri"/>
              <a:ea typeface="Calibri"/>
              <a:cs typeface="Calibri"/>
              <a:sym typeface="Calibri"/>
            </a:endParaRPr>
          </a:p>
          <a:p>
            <a:pPr marL="0" lvl="0" indent="0" algn="l" rtl="0">
              <a:spcBef>
                <a:spcPts val="0"/>
              </a:spcBef>
              <a:spcAft>
                <a:spcPts val="0"/>
              </a:spcAft>
              <a:buNone/>
            </a:pPr>
            <a:r>
              <a:rPr lang="en" sz="1500" dirty="0">
                <a:solidFill>
                  <a:srgbClr val="325D79"/>
                </a:solidFill>
                <a:latin typeface="Calibri"/>
                <a:ea typeface="Calibri"/>
                <a:cs typeface="Calibri"/>
                <a:sym typeface="Calibri"/>
              </a:rPr>
              <a:t>Ritul Patel (18CE084)</a:t>
            </a:r>
            <a:endParaRPr sz="1500" dirty="0">
              <a:solidFill>
                <a:srgbClr val="325D79"/>
              </a:solidFill>
              <a:latin typeface="Calibri"/>
              <a:ea typeface="Calibri"/>
              <a:cs typeface="Calibri"/>
              <a:sym typeface="Calibri"/>
            </a:endParaRPr>
          </a:p>
          <a:p>
            <a:pPr marL="0" lvl="0" indent="0" algn="l" rtl="0">
              <a:spcBef>
                <a:spcPts val="0"/>
              </a:spcBef>
              <a:spcAft>
                <a:spcPts val="0"/>
              </a:spcAft>
              <a:buNone/>
            </a:pPr>
            <a:r>
              <a:rPr lang="en" sz="1500" dirty="0">
                <a:solidFill>
                  <a:srgbClr val="325D79"/>
                </a:solidFill>
                <a:latin typeface="Calibri"/>
                <a:ea typeface="Calibri"/>
                <a:cs typeface="Calibri"/>
                <a:sym typeface="Calibri"/>
              </a:rPr>
              <a:t>Shail Patel (18CE086)</a:t>
            </a:r>
            <a:endParaRPr sz="1500" dirty="0">
              <a:solidFill>
                <a:srgbClr val="325D79"/>
              </a:solidFill>
              <a:latin typeface="Calibri"/>
              <a:ea typeface="Calibri"/>
              <a:cs typeface="Calibri"/>
              <a:sym typeface="Calibri"/>
            </a:endParaRPr>
          </a:p>
        </p:txBody>
      </p:sp>
      <p:sp>
        <p:nvSpPr>
          <p:cNvPr id="170" name="Google Shape;170;p31"/>
          <p:cNvSpPr txBox="1">
            <a:spLocks noGrp="1"/>
          </p:cNvSpPr>
          <p:nvPr>
            <p:ph type="ctrTitle"/>
          </p:nvPr>
        </p:nvSpPr>
        <p:spPr>
          <a:xfrm>
            <a:off x="1747200" y="642950"/>
            <a:ext cx="6059100" cy="10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chemeClr val="lt1"/>
                </a:solidFill>
              </a:rPr>
              <a:t>Faculty Attendance system</a:t>
            </a:r>
            <a:endParaRPr sz="5000"/>
          </a:p>
        </p:txBody>
      </p:sp>
      <p:sp>
        <p:nvSpPr>
          <p:cNvPr id="171" name="Google Shape;17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idx="6"/>
          </p:nvPr>
        </p:nvSpPr>
        <p:spPr>
          <a:xfrm>
            <a:off x="192875" y="352700"/>
            <a:ext cx="878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Arial"/>
                <a:ea typeface="Arial"/>
                <a:cs typeface="Arial"/>
                <a:sym typeface="Arial"/>
              </a:rPr>
              <a:t>Landmark Detection Using Dlib’s 68 Point Shape Predictor</a:t>
            </a:r>
            <a:endParaRPr sz="2400" b="1">
              <a:solidFill>
                <a:srgbClr val="000000"/>
              </a:solidFill>
              <a:latin typeface="Arial"/>
              <a:ea typeface="Arial"/>
              <a:cs typeface="Arial"/>
              <a:sym typeface="Arial"/>
            </a:endParaRPr>
          </a:p>
          <a:p>
            <a:pPr marL="0" lvl="0" indent="0" algn="ctr" rtl="0">
              <a:spcBef>
                <a:spcPts val="0"/>
              </a:spcBef>
              <a:spcAft>
                <a:spcPts val="0"/>
              </a:spcAft>
              <a:buNone/>
            </a:pPr>
            <a:endParaRPr sz="2400"/>
          </a:p>
        </p:txBody>
      </p:sp>
      <p:pic>
        <p:nvPicPr>
          <p:cNvPr id="244" name="Google Shape;244;p40"/>
          <p:cNvPicPr preferRelativeResize="0"/>
          <p:nvPr/>
        </p:nvPicPr>
        <p:blipFill>
          <a:blip r:embed="rId3">
            <a:alphaModFix/>
          </a:blip>
          <a:stretch>
            <a:fillRect/>
          </a:stretch>
        </p:blipFill>
        <p:spPr>
          <a:xfrm>
            <a:off x="1106075" y="1056376"/>
            <a:ext cx="7050339" cy="3913298"/>
          </a:xfrm>
          <a:prstGeom prst="rect">
            <a:avLst/>
          </a:prstGeom>
          <a:noFill/>
          <a:ln>
            <a:noFill/>
          </a:ln>
        </p:spPr>
      </p:pic>
      <p:sp>
        <p:nvSpPr>
          <p:cNvPr id="245" name="Google Shape;245;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2F2F2"/>
                </a:solidFill>
              </a:rPr>
              <a:t>10</a:t>
            </a:fld>
            <a:endParaRPr>
              <a:solidFill>
                <a:srgbClr val="F2F2F2"/>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1"/>
          <p:cNvPicPr preferRelativeResize="0"/>
          <p:nvPr/>
        </p:nvPicPr>
        <p:blipFill rotWithShape="1">
          <a:blip r:embed="rId3">
            <a:alphaModFix/>
          </a:blip>
          <a:srcRect l="600" t="-41113" r="18203" b="4929"/>
          <a:stretch/>
        </p:blipFill>
        <p:spPr>
          <a:xfrm>
            <a:off x="3692350" y="0"/>
            <a:ext cx="5451648" cy="5143500"/>
          </a:xfrm>
          <a:prstGeom prst="rect">
            <a:avLst/>
          </a:prstGeom>
          <a:noFill/>
          <a:ln>
            <a:noFill/>
          </a:ln>
        </p:spPr>
      </p:pic>
      <p:pic>
        <p:nvPicPr>
          <p:cNvPr id="251" name="Google Shape;251;p41"/>
          <p:cNvPicPr preferRelativeResize="0"/>
          <p:nvPr/>
        </p:nvPicPr>
        <p:blipFill rotWithShape="1">
          <a:blip r:embed="rId4">
            <a:alphaModFix/>
          </a:blip>
          <a:srcRect l="28957" t="68760"/>
          <a:stretch/>
        </p:blipFill>
        <p:spPr>
          <a:xfrm flipH="1">
            <a:off x="-3" y="3988050"/>
            <a:ext cx="4671302" cy="1155449"/>
          </a:xfrm>
          <a:prstGeom prst="rect">
            <a:avLst/>
          </a:prstGeom>
          <a:noFill/>
          <a:ln>
            <a:noFill/>
          </a:ln>
        </p:spPr>
      </p:pic>
      <p:sp>
        <p:nvSpPr>
          <p:cNvPr id="252" name="Google Shape;252;p41"/>
          <p:cNvSpPr txBox="1">
            <a:spLocks noGrp="1"/>
          </p:cNvSpPr>
          <p:nvPr>
            <p:ph type="title"/>
          </p:nvPr>
        </p:nvSpPr>
        <p:spPr>
          <a:xfrm>
            <a:off x="720000" y="126450"/>
            <a:ext cx="2569800" cy="10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dk2"/>
                </a:solidFill>
              </a:rPr>
              <a:t>ALIGNMENT</a:t>
            </a:r>
            <a:endParaRPr sz="3500">
              <a:solidFill>
                <a:schemeClr val="dk2"/>
              </a:solidFill>
            </a:endParaRPr>
          </a:p>
        </p:txBody>
      </p:sp>
      <p:sp>
        <p:nvSpPr>
          <p:cNvPr id="253" name="Google Shape;253;p41"/>
          <p:cNvSpPr txBox="1">
            <a:spLocks noGrp="1"/>
          </p:cNvSpPr>
          <p:nvPr>
            <p:ph type="subTitle" idx="1"/>
          </p:nvPr>
        </p:nvSpPr>
        <p:spPr>
          <a:xfrm>
            <a:off x="452125" y="1041625"/>
            <a:ext cx="5816400" cy="2875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Proxima Nova"/>
              <a:buChar char="●"/>
            </a:pPr>
            <a:r>
              <a:rPr lang="en" sz="1600" b="1">
                <a:solidFill>
                  <a:srgbClr val="000000"/>
                </a:solidFill>
                <a:latin typeface="Calibri"/>
                <a:ea typeface="Calibri"/>
                <a:cs typeface="Calibri"/>
                <a:sym typeface="Calibri"/>
              </a:rPr>
              <a:t>Goal</a:t>
            </a:r>
            <a:r>
              <a:rPr lang="en" sz="1600">
                <a:solidFill>
                  <a:srgbClr val="000000"/>
                </a:solidFill>
                <a:latin typeface="Calibri"/>
                <a:ea typeface="Calibri"/>
                <a:cs typeface="Calibri"/>
                <a:sym typeface="Calibri"/>
              </a:rPr>
              <a:t> : To warp and transform the input image (coordinates) onto an output coordinate space, such that, each face in the output coordinate space be:</a:t>
            </a:r>
            <a:endParaRPr sz="1600">
              <a:solidFill>
                <a:srgbClr val="000000"/>
              </a:solidFill>
              <a:latin typeface="Calibri"/>
              <a:ea typeface="Calibri"/>
              <a:cs typeface="Calibri"/>
              <a:sym typeface="Calibri"/>
            </a:endParaRPr>
          </a:p>
          <a:p>
            <a:pPr marL="1371600" lvl="1" indent="-330200" algn="l" rtl="0">
              <a:lnSpc>
                <a:spcPct val="100000"/>
              </a:lnSpc>
              <a:spcBef>
                <a:spcPts val="0"/>
              </a:spcBef>
              <a:spcAft>
                <a:spcPts val="0"/>
              </a:spcAft>
              <a:buClr>
                <a:srgbClr val="000000"/>
              </a:buClr>
              <a:buSzPts val="1600"/>
              <a:buFont typeface="Calibri"/>
              <a:buAutoNum type="alphaLcPeriod"/>
            </a:pPr>
            <a:r>
              <a:rPr lang="en">
                <a:solidFill>
                  <a:srgbClr val="000000"/>
                </a:solidFill>
                <a:latin typeface="Calibri"/>
                <a:ea typeface="Calibri"/>
                <a:cs typeface="Calibri"/>
                <a:sym typeface="Calibri"/>
              </a:rPr>
              <a:t>Be centered in the image.</a:t>
            </a:r>
            <a:endParaRPr>
              <a:solidFill>
                <a:srgbClr val="000000"/>
              </a:solidFill>
              <a:latin typeface="Calibri"/>
              <a:ea typeface="Calibri"/>
              <a:cs typeface="Calibri"/>
              <a:sym typeface="Calibri"/>
            </a:endParaRPr>
          </a:p>
          <a:p>
            <a:pPr marL="1371600" lvl="1" indent="-330200" algn="l" rtl="0">
              <a:lnSpc>
                <a:spcPct val="100000"/>
              </a:lnSpc>
              <a:spcBef>
                <a:spcPts val="0"/>
              </a:spcBef>
              <a:spcAft>
                <a:spcPts val="0"/>
              </a:spcAft>
              <a:buClr>
                <a:srgbClr val="000000"/>
              </a:buClr>
              <a:buSzPts val="1600"/>
              <a:buFont typeface="Calibri"/>
              <a:buAutoNum type="alphaLcPeriod"/>
            </a:pPr>
            <a:r>
              <a:rPr lang="en">
                <a:solidFill>
                  <a:srgbClr val="000000"/>
                </a:solidFill>
                <a:latin typeface="Calibri"/>
                <a:ea typeface="Calibri"/>
                <a:cs typeface="Calibri"/>
                <a:sym typeface="Calibri"/>
              </a:rPr>
              <a:t>Be rotated that such the eyes lie on a horizontal line (i.e., the face is rotated such that the eyes lie along the same y-coordinates).</a:t>
            </a:r>
            <a:endParaRPr>
              <a:solidFill>
                <a:srgbClr val="000000"/>
              </a:solidFill>
              <a:latin typeface="Calibri"/>
              <a:ea typeface="Calibri"/>
              <a:cs typeface="Calibri"/>
              <a:sym typeface="Calibri"/>
            </a:endParaRPr>
          </a:p>
          <a:p>
            <a:pPr marL="1371600" lvl="1" indent="-330200" algn="l" rtl="0">
              <a:lnSpc>
                <a:spcPct val="100000"/>
              </a:lnSpc>
              <a:spcBef>
                <a:spcPts val="0"/>
              </a:spcBef>
              <a:spcAft>
                <a:spcPts val="0"/>
              </a:spcAft>
              <a:buClr>
                <a:srgbClr val="000000"/>
              </a:buClr>
              <a:buSzPts val="1600"/>
              <a:buFont typeface="Calibri"/>
              <a:buAutoNum type="alphaLcPeriod"/>
            </a:pPr>
            <a:r>
              <a:rPr lang="en">
                <a:solidFill>
                  <a:srgbClr val="000000"/>
                </a:solidFill>
                <a:latin typeface="Calibri"/>
                <a:ea typeface="Calibri"/>
                <a:cs typeface="Calibri"/>
                <a:sym typeface="Calibri"/>
              </a:rPr>
              <a:t>Be scaled such that the size of the faces are approximately identical.</a:t>
            </a:r>
            <a:endParaRPr>
              <a:solidFill>
                <a:srgbClr val="000000"/>
              </a:solidFill>
              <a:latin typeface="Calibri"/>
              <a:ea typeface="Calibri"/>
              <a:cs typeface="Calibri"/>
              <a:sym typeface="Calibri"/>
            </a:endParaRPr>
          </a:p>
          <a:p>
            <a:pPr marL="914400" lvl="0" indent="0" algn="l" rtl="0">
              <a:spcBef>
                <a:spcPts val="0"/>
              </a:spcBef>
              <a:spcAft>
                <a:spcPts val="0"/>
              </a:spcAft>
              <a:buNone/>
            </a:pPr>
            <a:endParaRPr sz="1600" b="1">
              <a:solidFill>
                <a:srgbClr val="000000"/>
              </a:solidFill>
              <a:highlight>
                <a:srgbClr val="FFF176"/>
              </a:highlight>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b="1">
                <a:solidFill>
                  <a:srgbClr val="000000"/>
                </a:solidFill>
                <a:latin typeface="Calibri"/>
                <a:ea typeface="Calibri"/>
                <a:cs typeface="Calibri"/>
                <a:sym typeface="Calibri"/>
              </a:rPr>
              <a:t>Facial recognition algorithms perform better on </a:t>
            </a:r>
            <a:endParaRPr sz="1600" b="1">
              <a:solidFill>
                <a:srgbClr val="000000"/>
              </a:solidFill>
              <a:latin typeface="Calibri"/>
              <a:ea typeface="Calibri"/>
              <a:cs typeface="Calibri"/>
              <a:sym typeface="Calibri"/>
            </a:endParaRPr>
          </a:p>
          <a:p>
            <a:pPr marL="457200" lvl="0" indent="0" algn="l" rtl="0">
              <a:spcBef>
                <a:spcPts val="0"/>
              </a:spcBef>
              <a:spcAft>
                <a:spcPts val="0"/>
              </a:spcAft>
              <a:buNone/>
            </a:pPr>
            <a:r>
              <a:rPr lang="en" sz="1600" b="1">
                <a:solidFill>
                  <a:srgbClr val="000000"/>
                </a:solidFill>
                <a:latin typeface="Calibri"/>
                <a:ea typeface="Calibri"/>
                <a:cs typeface="Calibri"/>
                <a:sym typeface="Calibri"/>
              </a:rPr>
              <a:t>aligned faces.</a:t>
            </a:r>
            <a:endParaRPr sz="1600" b="1">
              <a:solidFill>
                <a:srgbClr val="000000"/>
              </a:solidFill>
              <a:latin typeface="Calibri"/>
              <a:ea typeface="Calibri"/>
              <a:cs typeface="Calibri"/>
              <a:sym typeface="Calibri"/>
            </a:endParaRPr>
          </a:p>
          <a:p>
            <a:pPr marL="914400" lvl="0" indent="0" algn="l" rtl="0">
              <a:spcBef>
                <a:spcPts val="0"/>
              </a:spcBef>
              <a:spcAft>
                <a:spcPts val="0"/>
              </a:spcAft>
              <a:buNone/>
            </a:pPr>
            <a:endParaRPr sz="1600">
              <a:solidFill>
                <a:srgbClr val="000000"/>
              </a:solidFill>
              <a:latin typeface="Calibri"/>
              <a:ea typeface="Calibri"/>
              <a:cs typeface="Calibri"/>
              <a:sym typeface="Calibri"/>
            </a:endParaRPr>
          </a:p>
          <a:p>
            <a:pPr marL="0" lvl="0" indent="0" algn="l" rtl="0">
              <a:spcBef>
                <a:spcPts val="0"/>
              </a:spcBef>
              <a:spcAft>
                <a:spcPts val="1600"/>
              </a:spcAft>
              <a:buNone/>
            </a:pPr>
            <a:endParaRPr sz="1600">
              <a:latin typeface="Calibri"/>
              <a:ea typeface="Calibri"/>
              <a:cs typeface="Calibri"/>
              <a:sym typeface="Calibri"/>
            </a:endParaRPr>
          </a:p>
        </p:txBody>
      </p:sp>
      <p:sp>
        <p:nvSpPr>
          <p:cNvPr id="254" name="Google Shape;25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11</a:t>
            </a:fld>
            <a:endParaRPr>
              <a:solidFill>
                <a:schemeClr val="lt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650975" y="1393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rgbClr val="202729"/>
                </a:solidFill>
              </a:rPr>
              <a:t>Extracting 128-d embeddings </a:t>
            </a:r>
            <a:endParaRPr sz="3500">
              <a:solidFill>
                <a:srgbClr val="202729"/>
              </a:solidFill>
              <a:highlight>
                <a:srgbClr val="FF0000"/>
              </a:highlight>
            </a:endParaRPr>
          </a:p>
          <a:p>
            <a:pPr marL="0" lvl="0" indent="0" algn="ctr" rtl="0">
              <a:spcBef>
                <a:spcPts val="0"/>
              </a:spcBef>
              <a:spcAft>
                <a:spcPts val="0"/>
              </a:spcAft>
              <a:buNone/>
            </a:pPr>
            <a:endParaRPr sz="3500"/>
          </a:p>
        </p:txBody>
      </p:sp>
      <p:sp>
        <p:nvSpPr>
          <p:cNvPr id="260" name="Google Shape;260;p42"/>
          <p:cNvSpPr txBox="1"/>
          <p:nvPr/>
        </p:nvSpPr>
        <p:spPr>
          <a:xfrm>
            <a:off x="1168000" y="1157300"/>
            <a:ext cx="73080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1000"/>
              </a:lnSpc>
              <a:spcBef>
                <a:spcPts val="700"/>
              </a:spcBef>
              <a:spcAft>
                <a:spcPts val="0"/>
              </a:spcAft>
              <a:buNone/>
            </a:pPr>
            <a:endParaRPr sz="1800">
              <a:latin typeface="Calibri"/>
              <a:ea typeface="Calibri"/>
              <a:cs typeface="Calibri"/>
              <a:sym typeface="Calibri"/>
            </a:endParaRPr>
          </a:p>
        </p:txBody>
      </p:sp>
      <p:pic>
        <p:nvPicPr>
          <p:cNvPr id="261" name="Google Shape;261;p42"/>
          <p:cNvPicPr preferRelativeResize="0"/>
          <p:nvPr/>
        </p:nvPicPr>
        <p:blipFill>
          <a:blip r:embed="rId3">
            <a:alphaModFix/>
          </a:blip>
          <a:stretch>
            <a:fillRect/>
          </a:stretch>
        </p:blipFill>
        <p:spPr>
          <a:xfrm>
            <a:off x="4586525" y="973875"/>
            <a:ext cx="4109725" cy="3903009"/>
          </a:xfrm>
          <a:prstGeom prst="rect">
            <a:avLst/>
          </a:prstGeom>
          <a:noFill/>
          <a:ln>
            <a:noFill/>
          </a:ln>
        </p:spPr>
      </p:pic>
      <p:sp>
        <p:nvSpPr>
          <p:cNvPr id="262" name="Google Shape;262;p42"/>
          <p:cNvSpPr txBox="1"/>
          <p:nvPr/>
        </p:nvSpPr>
        <p:spPr>
          <a:xfrm>
            <a:off x="720000" y="1550200"/>
            <a:ext cx="37032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Available models-</a:t>
            </a:r>
            <a:endParaRPr sz="1600">
              <a:latin typeface="Calibri"/>
              <a:ea typeface="Calibri"/>
              <a:cs typeface="Calibri"/>
              <a:sym typeface="Calibri"/>
            </a:endParaRPr>
          </a:p>
          <a:p>
            <a:pPr marL="914400" lvl="1"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face_recognition by Adam Geitgey</a:t>
            </a:r>
            <a:endParaRPr sz="1600">
              <a:latin typeface="Calibri"/>
              <a:ea typeface="Calibri"/>
              <a:cs typeface="Calibri"/>
              <a:sym typeface="Calibri"/>
            </a:endParaRPr>
          </a:p>
          <a:p>
            <a:pPr marL="914400" lvl="1"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nn4_small2 model of the OpenFace project</a:t>
            </a:r>
            <a:endParaRPr sz="1600">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Triplet loss  is minimised</a:t>
            </a:r>
            <a:endParaRPr sz="1600">
              <a:latin typeface="Calibri"/>
              <a:ea typeface="Calibri"/>
              <a:cs typeface="Calibri"/>
              <a:sym typeface="Calibri"/>
            </a:endParaRPr>
          </a:p>
        </p:txBody>
      </p:sp>
      <p:sp>
        <p:nvSpPr>
          <p:cNvPr id="263" name="Google Shape;263;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720000" y="352700"/>
            <a:ext cx="286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TRAINING</a:t>
            </a:r>
            <a:endParaRPr sz="3500"/>
          </a:p>
        </p:txBody>
      </p:sp>
      <p:sp>
        <p:nvSpPr>
          <p:cNvPr id="269" name="Google Shape;269;p43"/>
          <p:cNvSpPr txBox="1"/>
          <p:nvPr/>
        </p:nvSpPr>
        <p:spPr>
          <a:xfrm>
            <a:off x="1054850" y="1425200"/>
            <a:ext cx="3649200" cy="3296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Dataset created using create dataset functionality of the web application</a:t>
            </a:r>
            <a:endParaRPr sz="1600">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128-d embeddings generated for each image</a:t>
            </a:r>
            <a:endParaRPr sz="1600">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Embeddings stored in a dictionary</a:t>
            </a:r>
            <a:endParaRPr sz="1600">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latin typeface="Calibri"/>
                <a:ea typeface="Calibri"/>
                <a:cs typeface="Calibri"/>
                <a:sym typeface="Calibri"/>
              </a:rPr>
              <a:t>A Linear SVM loaded, and the embedding data “fitted” onto it.</a:t>
            </a:r>
            <a:endParaRPr sz="1600">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Proxima Nova"/>
              <a:buChar char="●"/>
            </a:pPr>
            <a:r>
              <a:rPr lang="en" sz="1600">
                <a:latin typeface="Calibri"/>
                <a:ea typeface="Calibri"/>
                <a:cs typeface="Calibri"/>
                <a:sym typeface="Calibri"/>
              </a:rPr>
              <a:t>SVM state stored onto the machine in a “.sav” file using </a:t>
            </a:r>
            <a:r>
              <a:rPr lang="en" sz="1600" b="1">
                <a:latin typeface="Calibri"/>
                <a:ea typeface="Calibri"/>
                <a:cs typeface="Calibri"/>
                <a:sym typeface="Calibri"/>
              </a:rPr>
              <a:t>pickle</a:t>
            </a:r>
            <a:r>
              <a:rPr lang="en" sz="1600">
                <a:latin typeface="Calibri"/>
                <a:ea typeface="Calibri"/>
                <a:cs typeface="Calibri"/>
                <a:sym typeface="Calibri"/>
              </a:rPr>
              <a:t> library in python.</a:t>
            </a:r>
            <a:endParaRPr sz="1600">
              <a:latin typeface="Calibri"/>
              <a:ea typeface="Calibri"/>
              <a:cs typeface="Calibri"/>
              <a:sym typeface="Calibri"/>
            </a:endParaRPr>
          </a:p>
          <a:p>
            <a:pPr marL="0" lvl="0" indent="0" algn="l" rtl="0">
              <a:spcBef>
                <a:spcPts val="1600"/>
              </a:spcBef>
              <a:spcAft>
                <a:spcPts val="1600"/>
              </a:spcAft>
              <a:buNone/>
            </a:pPr>
            <a:endParaRPr sz="1600">
              <a:solidFill>
                <a:schemeClr val="dk2"/>
              </a:solidFill>
              <a:latin typeface="Calibri"/>
              <a:ea typeface="Calibri"/>
              <a:cs typeface="Calibri"/>
              <a:sym typeface="Calibri"/>
            </a:endParaRPr>
          </a:p>
        </p:txBody>
      </p:sp>
      <p:pic>
        <p:nvPicPr>
          <p:cNvPr id="270" name="Google Shape;270;p43"/>
          <p:cNvPicPr preferRelativeResize="0"/>
          <p:nvPr/>
        </p:nvPicPr>
        <p:blipFill>
          <a:blip r:embed="rId3">
            <a:alphaModFix/>
          </a:blip>
          <a:stretch>
            <a:fillRect/>
          </a:stretch>
        </p:blipFill>
        <p:spPr>
          <a:xfrm>
            <a:off x="4888900" y="2508425"/>
            <a:ext cx="2425917" cy="2316525"/>
          </a:xfrm>
          <a:prstGeom prst="rect">
            <a:avLst/>
          </a:prstGeom>
          <a:noFill/>
          <a:ln>
            <a:noFill/>
          </a:ln>
        </p:spPr>
      </p:pic>
      <p:pic>
        <p:nvPicPr>
          <p:cNvPr id="271" name="Google Shape;271;p43"/>
          <p:cNvPicPr preferRelativeResize="0"/>
          <p:nvPr/>
        </p:nvPicPr>
        <p:blipFill>
          <a:blip r:embed="rId4">
            <a:alphaModFix/>
          </a:blip>
          <a:stretch>
            <a:fillRect/>
          </a:stretch>
        </p:blipFill>
        <p:spPr>
          <a:xfrm>
            <a:off x="4888900" y="171450"/>
            <a:ext cx="2425925" cy="2336972"/>
          </a:xfrm>
          <a:prstGeom prst="rect">
            <a:avLst/>
          </a:prstGeom>
          <a:noFill/>
          <a:ln>
            <a:noFill/>
          </a:ln>
        </p:spPr>
      </p:pic>
      <p:sp>
        <p:nvSpPr>
          <p:cNvPr id="272" name="Google Shape;272;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720000" y="385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lt2"/>
                </a:solidFill>
              </a:rPr>
              <a:t>Data Visualisation (Clustering of embedding data)</a:t>
            </a:r>
            <a:endParaRPr sz="3500">
              <a:solidFill>
                <a:schemeClr val="lt2"/>
              </a:solidFill>
            </a:endParaRPr>
          </a:p>
          <a:p>
            <a:pPr marL="0" lvl="0" indent="0" algn="ctr" rtl="0">
              <a:spcBef>
                <a:spcPts val="0"/>
              </a:spcBef>
              <a:spcAft>
                <a:spcPts val="0"/>
              </a:spcAft>
              <a:buNone/>
            </a:pPr>
            <a:endParaRPr sz="3500">
              <a:solidFill>
                <a:schemeClr val="lt2"/>
              </a:solidFill>
            </a:endParaRPr>
          </a:p>
        </p:txBody>
      </p:sp>
      <p:sp>
        <p:nvSpPr>
          <p:cNvPr id="278" name="Google Shape;278;p44"/>
          <p:cNvSpPr txBox="1">
            <a:spLocks noGrp="1"/>
          </p:cNvSpPr>
          <p:nvPr>
            <p:ph type="subTitle" idx="1"/>
          </p:nvPr>
        </p:nvSpPr>
        <p:spPr>
          <a:xfrm>
            <a:off x="720000" y="3597900"/>
            <a:ext cx="8248800" cy="132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000000"/>
                </a:solidFill>
                <a:latin typeface="Calibri"/>
                <a:ea typeface="Calibri"/>
                <a:cs typeface="Calibri"/>
                <a:sym typeface="Calibri"/>
              </a:rPr>
              <a:t>Results :</a:t>
            </a:r>
            <a:endParaRPr sz="1600">
              <a:solidFill>
                <a:srgbClr val="000000"/>
              </a:solidFill>
              <a:latin typeface="Calibri"/>
              <a:ea typeface="Calibri"/>
              <a:cs typeface="Calibri"/>
              <a:sym typeface="Calibri"/>
            </a:endParaRPr>
          </a:p>
          <a:p>
            <a:pPr marL="457200" lvl="0" indent="-330200" algn="l" rtl="0">
              <a:lnSpc>
                <a:spcPct val="100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Much sharper clustering using face_recognition.</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NN4 model took approximately 20 seconds to load.</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Face_recognition chosen for our project</a:t>
            </a:r>
            <a:endParaRPr sz="1600">
              <a:solidFill>
                <a:srgbClr val="000000"/>
              </a:solidFill>
              <a:latin typeface="Calibri"/>
              <a:ea typeface="Calibri"/>
              <a:cs typeface="Calibri"/>
              <a:sym typeface="Calibri"/>
            </a:endParaRPr>
          </a:p>
          <a:p>
            <a:pPr marL="0" lvl="0" indent="0" algn="l" rtl="0">
              <a:lnSpc>
                <a:spcPct val="115000"/>
              </a:lnSpc>
              <a:spcBef>
                <a:spcPts val="1600"/>
              </a:spcBef>
              <a:spcAft>
                <a:spcPts val="0"/>
              </a:spcAft>
              <a:buNone/>
            </a:pPr>
            <a:endParaRPr sz="1600">
              <a:solidFill>
                <a:srgbClr val="000000"/>
              </a:solidFill>
              <a:latin typeface="Calibri"/>
              <a:ea typeface="Calibri"/>
              <a:cs typeface="Calibri"/>
              <a:sym typeface="Calibri"/>
            </a:endParaRPr>
          </a:p>
          <a:p>
            <a:pPr marL="0" lvl="0" indent="0" algn="ctr" rtl="0">
              <a:spcBef>
                <a:spcPts val="1600"/>
              </a:spcBef>
              <a:spcAft>
                <a:spcPts val="1600"/>
              </a:spcAft>
              <a:buNone/>
            </a:pPr>
            <a:endParaRPr sz="1600">
              <a:latin typeface="Calibri"/>
              <a:ea typeface="Calibri"/>
              <a:cs typeface="Calibri"/>
              <a:sym typeface="Calibri"/>
            </a:endParaRPr>
          </a:p>
        </p:txBody>
      </p:sp>
      <p:sp>
        <p:nvSpPr>
          <p:cNvPr id="279" name="Google Shape;279;p44"/>
          <p:cNvSpPr txBox="1">
            <a:spLocks noGrp="1"/>
          </p:cNvSpPr>
          <p:nvPr>
            <p:ph type="subTitle" idx="3"/>
          </p:nvPr>
        </p:nvSpPr>
        <p:spPr>
          <a:xfrm>
            <a:off x="1392350" y="3086263"/>
            <a:ext cx="168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NN4 SMALL2 MODEL</a:t>
            </a:r>
            <a:endParaRPr sz="1400"/>
          </a:p>
        </p:txBody>
      </p:sp>
      <p:sp>
        <p:nvSpPr>
          <p:cNvPr id="280" name="Google Shape;280;p44"/>
          <p:cNvSpPr txBox="1">
            <a:spLocks noGrp="1"/>
          </p:cNvSpPr>
          <p:nvPr>
            <p:ph type="subTitle" idx="4"/>
          </p:nvPr>
        </p:nvSpPr>
        <p:spPr>
          <a:xfrm>
            <a:off x="5105125" y="3113238"/>
            <a:ext cx="27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FACE RECOGNITION by Adam Geitgey</a:t>
            </a:r>
            <a:endParaRPr sz="1400"/>
          </a:p>
        </p:txBody>
      </p:sp>
      <p:pic>
        <p:nvPicPr>
          <p:cNvPr id="281" name="Google Shape;281;p44"/>
          <p:cNvPicPr preferRelativeResize="0"/>
          <p:nvPr/>
        </p:nvPicPr>
        <p:blipFill>
          <a:blip r:embed="rId3">
            <a:alphaModFix/>
          </a:blip>
          <a:stretch>
            <a:fillRect/>
          </a:stretch>
        </p:blipFill>
        <p:spPr>
          <a:xfrm>
            <a:off x="1560075" y="1232369"/>
            <a:ext cx="2171700" cy="1709700"/>
          </a:xfrm>
          <a:prstGeom prst="roundRect">
            <a:avLst>
              <a:gd name="adj" fmla="val 16667"/>
            </a:avLst>
          </a:prstGeom>
          <a:noFill/>
          <a:ln>
            <a:noFill/>
          </a:ln>
        </p:spPr>
      </p:pic>
      <p:pic>
        <p:nvPicPr>
          <p:cNvPr id="282" name="Google Shape;282;p44"/>
          <p:cNvPicPr preferRelativeResize="0"/>
          <p:nvPr/>
        </p:nvPicPr>
        <p:blipFill rotWithShape="1">
          <a:blip r:embed="rId4">
            <a:alphaModFix/>
          </a:blip>
          <a:srcRect/>
          <a:stretch/>
        </p:blipFill>
        <p:spPr>
          <a:xfrm>
            <a:off x="5412163" y="1232374"/>
            <a:ext cx="2171700" cy="1709700"/>
          </a:xfrm>
          <a:prstGeom prst="roundRect">
            <a:avLst>
              <a:gd name="adj" fmla="val 16667"/>
            </a:avLst>
          </a:prstGeom>
          <a:noFill/>
          <a:ln>
            <a:noFill/>
          </a:ln>
        </p:spPr>
      </p:pic>
      <p:pic>
        <p:nvPicPr>
          <p:cNvPr id="283" name="Google Shape;283;p44"/>
          <p:cNvPicPr preferRelativeResize="0"/>
          <p:nvPr/>
        </p:nvPicPr>
        <p:blipFill rotWithShape="1">
          <a:blip r:embed="rId5">
            <a:alphaModFix/>
          </a:blip>
          <a:srcRect l="11164" t="8298" r="6747" b="7020"/>
          <a:stretch/>
        </p:blipFill>
        <p:spPr>
          <a:xfrm>
            <a:off x="456250" y="667825"/>
            <a:ext cx="4012426" cy="2274250"/>
          </a:xfrm>
          <a:prstGeom prst="rect">
            <a:avLst/>
          </a:prstGeom>
          <a:noFill/>
          <a:ln>
            <a:noFill/>
          </a:ln>
        </p:spPr>
      </p:pic>
      <p:pic>
        <p:nvPicPr>
          <p:cNvPr id="284" name="Google Shape;284;p44"/>
          <p:cNvPicPr preferRelativeResize="0"/>
          <p:nvPr/>
        </p:nvPicPr>
        <p:blipFill rotWithShape="1">
          <a:blip r:embed="rId6">
            <a:alphaModFix/>
          </a:blip>
          <a:srcRect l="10488" t="11968" r="7247" b="4684"/>
          <a:stretch/>
        </p:blipFill>
        <p:spPr>
          <a:xfrm>
            <a:off x="4682950" y="667825"/>
            <a:ext cx="4012426" cy="2328199"/>
          </a:xfrm>
          <a:prstGeom prst="rect">
            <a:avLst/>
          </a:prstGeom>
          <a:noFill/>
          <a:ln>
            <a:noFill/>
          </a:ln>
        </p:spPr>
      </p:pic>
      <p:sp>
        <p:nvSpPr>
          <p:cNvPr id="285" name="Google Shape;285;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sp>
        <p:nvSpPr>
          <p:cNvPr id="290" name="Google Shape;290;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91" name="Google Shape;291;p45"/>
          <p:cNvSpPr txBox="1"/>
          <p:nvPr/>
        </p:nvSpPr>
        <p:spPr>
          <a:xfrm>
            <a:off x="311700" y="210925"/>
            <a:ext cx="8369400" cy="75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202729"/>
                </a:solidFill>
                <a:latin typeface="Proxima Nova"/>
                <a:ea typeface="Proxima Nova"/>
                <a:cs typeface="Proxima Nova"/>
                <a:sym typeface="Proxima Nova"/>
              </a:rPr>
              <a:t>Classification using Support Vector Machine (SVM)</a:t>
            </a:r>
            <a:endParaRPr sz="2800" b="1">
              <a:solidFill>
                <a:srgbClr val="202729"/>
              </a:solidFill>
              <a:latin typeface="Proxima Nova"/>
              <a:ea typeface="Proxima Nova"/>
              <a:cs typeface="Proxima Nova"/>
              <a:sym typeface="Proxima Nova"/>
            </a:endParaRPr>
          </a:p>
        </p:txBody>
      </p:sp>
      <p:sp>
        <p:nvSpPr>
          <p:cNvPr id="292" name="Google Shape;292;p45"/>
          <p:cNvSpPr txBox="1"/>
          <p:nvPr/>
        </p:nvSpPr>
        <p:spPr>
          <a:xfrm>
            <a:off x="311700" y="1151700"/>
            <a:ext cx="3664800" cy="3463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Proxima Nova"/>
              <a:buChar char="●"/>
            </a:pPr>
            <a:r>
              <a:rPr lang="en" sz="1800" b="1">
                <a:latin typeface="Proxima Nova"/>
                <a:ea typeface="Proxima Nova"/>
                <a:cs typeface="Proxima Nova"/>
                <a:sym typeface="Proxima Nova"/>
              </a:rPr>
              <a:t>Support-Vector Machines</a:t>
            </a:r>
            <a:r>
              <a:rPr lang="en" sz="1800">
                <a:latin typeface="Proxima Nova"/>
                <a:ea typeface="Proxima Nova"/>
                <a:cs typeface="Proxima Nova"/>
                <a:sym typeface="Proxima Nova"/>
              </a:rPr>
              <a:t> are</a:t>
            </a:r>
            <a:r>
              <a:rPr lang="en" sz="1800">
                <a:uFill>
                  <a:noFill/>
                </a:uFill>
                <a:latin typeface="Proxima Nova"/>
                <a:ea typeface="Proxima Nova"/>
                <a:cs typeface="Proxima Nova"/>
                <a:sym typeface="Proxima Nova"/>
                <a:hlinkClick r:id="rId3"/>
              </a:rPr>
              <a:t> </a:t>
            </a:r>
            <a:r>
              <a:rPr lang="en" sz="1800">
                <a:latin typeface="Proxima Nova"/>
                <a:ea typeface="Proxima Nova"/>
                <a:cs typeface="Proxima Nova"/>
                <a:sym typeface="Proxima Nova"/>
              </a:rPr>
              <a:t>supervised learning models with associated learning</a:t>
            </a:r>
            <a:r>
              <a:rPr lang="en" sz="1800">
                <a:uFill>
                  <a:noFill/>
                </a:uFill>
                <a:latin typeface="Proxima Nova"/>
                <a:ea typeface="Proxima Nova"/>
                <a:cs typeface="Proxima Nova"/>
                <a:sym typeface="Proxima Nova"/>
                <a:hlinkClick r:id="rId4"/>
              </a:rPr>
              <a:t> </a:t>
            </a:r>
            <a:r>
              <a:rPr lang="en" sz="1800">
                <a:latin typeface="Proxima Nova"/>
                <a:ea typeface="Proxima Nova"/>
                <a:cs typeface="Proxima Nova"/>
                <a:sym typeface="Proxima Nova"/>
              </a:rPr>
              <a:t>algorithm that analyze data used for</a:t>
            </a:r>
            <a:r>
              <a:rPr lang="en" sz="1800">
                <a:uFill>
                  <a:noFill/>
                </a:uFill>
                <a:latin typeface="Proxima Nova"/>
                <a:ea typeface="Proxima Nova"/>
                <a:cs typeface="Proxima Nova"/>
                <a:sym typeface="Proxima Nova"/>
                <a:hlinkClick r:id="rId5"/>
              </a:rPr>
              <a:t> </a:t>
            </a:r>
            <a:r>
              <a:rPr lang="en" sz="1800">
                <a:latin typeface="Proxima Nova"/>
                <a:ea typeface="Proxima Nova"/>
                <a:cs typeface="Proxima Nova"/>
                <a:sym typeface="Proxima Nova"/>
              </a:rPr>
              <a:t>classification and</a:t>
            </a:r>
            <a:r>
              <a:rPr lang="en" sz="1800">
                <a:uFill>
                  <a:noFill/>
                </a:uFill>
                <a:latin typeface="Proxima Nova"/>
                <a:ea typeface="Proxima Nova"/>
                <a:cs typeface="Proxima Nova"/>
                <a:sym typeface="Proxima Nova"/>
                <a:hlinkClick r:id="rId6"/>
              </a:rPr>
              <a:t> </a:t>
            </a:r>
            <a:r>
              <a:rPr lang="en" sz="1800">
                <a:latin typeface="Proxima Nova"/>
                <a:ea typeface="Proxima Nova"/>
                <a:cs typeface="Proxima Nova"/>
                <a:sym typeface="Proxima Nova"/>
              </a:rPr>
              <a:t>regression.</a:t>
            </a:r>
            <a:endParaRPr sz="1800">
              <a:latin typeface="Proxima Nova"/>
              <a:ea typeface="Proxima Nova"/>
              <a:cs typeface="Proxima Nova"/>
              <a:sym typeface="Proxima Nova"/>
            </a:endParaRPr>
          </a:p>
          <a:p>
            <a:pPr marL="457200" lvl="0" indent="-342900" algn="l" rtl="0">
              <a:lnSpc>
                <a:spcPct val="115000"/>
              </a:lnSpc>
              <a:spcBef>
                <a:spcPts val="0"/>
              </a:spcBef>
              <a:spcAft>
                <a:spcPts val="0"/>
              </a:spcAft>
              <a:buClr>
                <a:srgbClr val="000000"/>
              </a:buClr>
              <a:buSzPts val="1800"/>
              <a:buFont typeface="Proxima Nova"/>
              <a:buChar char="●"/>
            </a:pPr>
            <a:r>
              <a:rPr lang="en" sz="1800" b="1">
                <a:latin typeface="Proxima Nova"/>
                <a:ea typeface="Proxima Nova"/>
                <a:cs typeface="Proxima Nova"/>
                <a:sym typeface="Proxima Nova"/>
              </a:rPr>
              <a:t>Support-vector clustering</a:t>
            </a:r>
            <a:r>
              <a:rPr lang="en" sz="1800">
                <a:latin typeface="Proxima Nova"/>
                <a:ea typeface="Proxima Nova"/>
                <a:cs typeface="Proxima Nova"/>
                <a:sym typeface="Proxima Nova"/>
              </a:rPr>
              <a:t> algorithm applies the statistics of support vector and categorizes unlabeled data.</a:t>
            </a:r>
            <a:endParaRPr sz="1800">
              <a:latin typeface="Proxima Nova"/>
              <a:ea typeface="Proxima Nova"/>
              <a:cs typeface="Proxima Nova"/>
              <a:sym typeface="Proxima Nova"/>
            </a:endParaRPr>
          </a:p>
        </p:txBody>
      </p:sp>
      <p:pic>
        <p:nvPicPr>
          <p:cNvPr id="293" name="Google Shape;293;p45"/>
          <p:cNvPicPr preferRelativeResize="0"/>
          <p:nvPr/>
        </p:nvPicPr>
        <p:blipFill>
          <a:blip r:embed="rId7">
            <a:alphaModFix/>
          </a:blip>
          <a:stretch>
            <a:fillRect/>
          </a:stretch>
        </p:blipFill>
        <p:spPr>
          <a:xfrm>
            <a:off x="4179050" y="1151700"/>
            <a:ext cx="4669492" cy="3527400"/>
          </a:xfrm>
          <a:prstGeom prst="rect">
            <a:avLst/>
          </a:prstGeom>
          <a:noFill/>
          <a:ln>
            <a:noFill/>
          </a:ln>
        </p:spPr>
      </p:pic>
      <p:sp>
        <p:nvSpPr>
          <p:cNvPr id="294" name="Google Shape;294;p45"/>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202729"/>
                </a:solidFill>
                <a:latin typeface="Proxima Nova"/>
                <a:ea typeface="Proxima Nova"/>
                <a:cs typeface="Proxima Nova"/>
                <a:sym typeface="Proxima Nova"/>
              </a:rPr>
              <a:t>15</a:t>
            </a:fld>
            <a:endParaRPr sz="1000">
              <a:solidFill>
                <a:srgbClr val="202729"/>
              </a:solidFill>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Principle of support vector machines (svm)</a:t>
            </a:r>
            <a:endParaRPr sz="3500"/>
          </a:p>
        </p:txBody>
      </p:sp>
      <p:sp>
        <p:nvSpPr>
          <p:cNvPr id="300" name="Google Shape;300;p46"/>
          <p:cNvSpPr txBox="1"/>
          <p:nvPr/>
        </p:nvSpPr>
        <p:spPr>
          <a:xfrm>
            <a:off x="388925" y="1606100"/>
            <a:ext cx="35865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191919"/>
                </a:solidFill>
                <a:latin typeface="Calibri"/>
                <a:ea typeface="Calibri"/>
                <a:cs typeface="Calibri"/>
                <a:sym typeface="Calibri"/>
              </a:rPr>
              <a:t>For more complicated case</a:t>
            </a:r>
            <a:r>
              <a:rPr lang="en" sz="1600">
                <a:solidFill>
                  <a:srgbClr val="191919"/>
                </a:solidFill>
                <a:latin typeface="Calibri"/>
                <a:ea typeface="Calibri"/>
                <a:cs typeface="Calibri"/>
                <a:sym typeface="Calibri"/>
              </a:rPr>
              <a:t> -</a:t>
            </a:r>
            <a:endParaRPr sz="1600">
              <a:solidFill>
                <a:srgbClr val="191919"/>
              </a:solidFill>
              <a:latin typeface="Calibri"/>
              <a:ea typeface="Calibri"/>
              <a:cs typeface="Calibri"/>
              <a:sym typeface="Calibri"/>
            </a:endParaRPr>
          </a:p>
          <a:p>
            <a:pPr marL="0" lvl="0" indent="457200" algn="l" rtl="0">
              <a:spcBef>
                <a:spcPts val="0"/>
              </a:spcBef>
              <a:spcAft>
                <a:spcPts val="0"/>
              </a:spcAft>
              <a:buNone/>
            </a:pPr>
            <a:endParaRPr sz="1600">
              <a:solidFill>
                <a:srgbClr val="191919"/>
              </a:solidFill>
              <a:latin typeface="Calibri"/>
              <a:ea typeface="Calibri"/>
              <a:cs typeface="Calibri"/>
              <a:sym typeface="Calibri"/>
            </a:endParaRPr>
          </a:p>
          <a:p>
            <a:pPr marL="0" lvl="0" indent="457200" algn="l" rtl="0">
              <a:spcBef>
                <a:spcPts val="0"/>
              </a:spcBef>
              <a:spcAft>
                <a:spcPts val="0"/>
              </a:spcAft>
              <a:buNone/>
            </a:pPr>
            <a:r>
              <a:rPr lang="en" sz="1600">
                <a:solidFill>
                  <a:srgbClr val="191919"/>
                </a:solidFill>
                <a:latin typeface="Calibri"/>
                <a:ea typeface="Calibri"/>
                <a:cs typeface="Calibri"/>
                <a:sym typeface="Calibri"/>
              </a:rPr>
              <a:t>It converts the input space into a multidimensional space called feature space were it can easily distinguish between support vectors.</a:t>
            </a:r>
            <a:endParaRPr sz="1600">
              <a:solidFill>
                <a:srgbClr val="191919"/>
              </a:solidFill>
              <a:latin typeface="Calibri"/>
              <a:ea typeface="Calibri"/>
              <a:cs typeface="Calibri"/>
              <a:sym typeface="Calibri"/>
            </a:endParaRPr>
          </a:p>
          <a:p>
            <a:pPr marL="0" lvl="0" indent="457200" algn="l" rtl="0">
              <a:spcBef>
                <a:spcPts val="0"/>
              </a:spcBef>
              <a:spcAft>
                <a:spcPts val="0"/>
              </a:spcAft>
              <a:buNone/>
            </a:pPr>
            <a:endParaRPr sz="1600">
              <a:solidFill>
                <a:srgbClr val="191919"/>
              </a:solidFill>
              <a:latin typeface="Calibri"/>
              <a:ea typeface="Calibri"/>
              <a:cs typeface="Calibri"/>
              <a:sym typeface="Calibri"/>
            </a:endParaRPr>
          </a:p>
          <a:p>
            <a:pPr marL="0" lvl="0" indent="457200" algn="l" rtl="0">
              <a:spcBef>
                <a:spcPts val="0"/>
              </a:spcBef>
              <a:spcAft>
                <a:spcPts val="0"/>
              </a:spcAft>
              <a:buNone/>
            </a:pPr>
            <a:r>
              <a:rPr lang="en" sz="1600">
                <a:solidFill>
                  <a:srgbClr val="191919"/>
                </a:solidFill>
                <a:latin typeface="Calibri"/>
                <a:ea typeface="Calibri"/>
                <a:cs typeface="Calibri"/>
                <a:sym typeface="Calibri"/>
              </a:rPr>
              <a:t>In our case it is 128-dimensions. </a:t>
            </a:r>
            <a:endParaRPr sz="1600">
              <a:solidFill>
                <a:srgbClr val="191919"/>
              </a:solidFill>
              <a:latin typeface="Calibri"/>
              <a:ea typeface="Calibri"/>
              <a:cs typeface="Calibri"/>
              <a:sym typeface="Calibri"/>
            </a:endParaRPr>
          </a:p>
        </p:txBody>
      </p:sp>
      <p:pic>
        <p:nvPicPr>
          <p:cNvPr id="301" name="Google Shape;301;p46"/>
          <p:cNvPicPr preferRelativeResize="0"/>
          <p:nvPr/>
        </p:nvPicPr>
        <p:blipFill rotWithShape="1">
          <a:blip r:embed="rId3">
            <a:alphaModFix/>
          </a:blip>
          <a:srcRect t="-18595"/>
          <a:stretch/>
        </p:blipFill>
        <p:spPr>
          <a:xfrm>
            <a:off x="4734124" y="1089525"/>
            <a:ext cx="3837475" cy="2880225"/>
          </a:xfrm>
          <a:prstGeom prst="rect">
            <a:avLst/>
          </a:prstGeom>
          <a:noFill/>
          <a:ln>
            <a:noFill/>
          </a:ln>
        </p:spPr>
      </p:pic>
      <p:sp>
        <p:nvSpPr>
          <p:cNvPr id="302" name="Google Shape;302;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16</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p:nvPr/>
        </p:nvSpPr>
        <p:spPr>
          <a:xfrm>
            <a:off x="720000" y="1350175"/>
            <a:ext cx="3852000" cy="2850000"/>
          </a:xfrm>
          <a:prstGeom prst="roundRect">
            <a:avLst>
              <a:gd name="adj" fmla="val 16667"/>
            </a:avLst>
          </a:prstGeom>
          <a:solidFill>
            <a:srgbClr val="FFFFFF">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txBox="1">
            <a:spLocks noGrp="1"/>
          </p:cNvSpPr>
          <p:nvPr>
            <p:ph type="title"/>
          </p:nvPr>
        </p:nvSpPr>
        <p:spPr>
          <a:xfrm>
            <a:off x="1330775" y="305623"/>
            <a:ext cx="3073200" cy="89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Web development</a:t>
            </a:r>
            <a:endParaRPr sz="3500"/>
          </a:p>
        </p:txBody>
      </p:sp>
      <p:sp>
        <p:nvSpPr>
          <p:cNvPr id="309" name="Google Shape;309;p47"/>
          <p:cNvSpPr txBox="1">
            <a:spLocks noGrp="1"/>
          </p:cNvSpPr>
          <p:nvPr>
            <p:ph type="title" idx="2"/>
          </p:nvPr>
        </p:nvSpPr>
        <p:spPr>
          <a:xfrm>
            <a:off x="667477" y="229875"/>
            <a:ext cx="777000" cy="10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02</a:t>
            </a:r>
            <a:endParaRPr sz="4000"/>
          </a:p>
        </p:txBody>
      </p:sp>
      <p:sp>
        <p:nvSpPr>
          <p:cNvPr id="310" name="Google Shape;310;p47"/>
          <p:cNvSpPr txBox="1">
            <a:spLocks noGrp="1"/>
          </p:cNvSpPr>
          <p:nvPr>
            <p:ph type="subTitle" idx="1"/>
          </p:nvPr>
        </p:nvSpPr>
        <p:spPr>
          <a:xfrm>
            <a:off x="720000" y="1515025"/>
            <a:ext cx="3852000" cy="25203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Font typeface="Calibri"/>
              <a:buChar char="●"/>
            </a:pPr>
            <a:r>
              <a:rPr lang="en" sz="2000" b="1">
                <a:latin typeface="Calibri"/>
                <a:ea typeface="Calibri"/>
                <a:cs typeface="Calibri"/>
                <a:sym typeface="Calibri"/>
              </a:rPr>
              <a:t>Framework- Django</a:t>
            </a:r>
            <a:endParaRPr sz="2000" b="1">
              <a:latin typeface="Calibri"/>
              <a:ea typeface="Calibri"/>
              <a:cs typeface="Calibri"/>
              <a:sym typeface="Calibri"/>
            </a:endParaRPr>
          </a:p>
          <a:p>
            <a:pPr marL="457200" lvl="0" indent="-355600" algn="l" rtl="0">
              <a:lnSpc>
                <a:spcPct val="115000"/>
              </a:lnSpc>
              <a:spcBef>
                <a:spcPts val="0"/>
              </a:spcBef>
              <a:spcAft>
                <a:spcPts val="0"/>
              </a:spcAft>
              <a:buClr>
                <a:schemeClr val="lt1"/>
              </a:buClr>
              <a:buSzPts val="2000"/>
              <a:buFont typeface="Calibri"/>
              <a:buChar char="●"/>
            </a:pPr>
            <a:r>
              <a:rPr lang="en" sz="2000" b="1">
                <a:latin typeface="Calibri"/>
                <a:ea typeface="Calibri"/>
                <a:cs typeface="Calibri"/>
                <a:sym typeface="Calibri"/>
              </a:rPr>
              <a:t>HTML</a:t>
            </a:r>
            <a:endParaRPr sz="2000" b="1">
              <a:latin typeface="Calibri"/>
              <a:ea typeface="Calibri"/>
              <a:cs typeface="Calibri"/>
              <a:sym typeface="Calibri"/>
            </a:endParaRPr>
          </a:p>
          <a:p>
            <a:pPr marL="457200" lvl="0" indent="-355600" algn="l" rtl="0">
              <a:lnSpc>
                <a:spcPct val="115000"/>
              </a:lnSpc>
              <a:spcBef>
                <a:spcPts val="0"/>
              </a:spcBef>
              <a:spcAft>
                <a:spcPts val="0"/>
              </a:spcAft>
              <a:buClr>
                <a:schemeClr val="lt1"/>
              </a:buClr>
              <a:buSzPts val="2000"/>
              <a:buFont typeface="Calibri"/>
              <a:buChar char="●"/>
            </a:pPr>
            <a:r>
              <a:rPr lang="en" sz="2000" b="1">
                <a:latin typeface="Calibri"/>
                <a:ea typeface="Calibri"/>
                <a:cs typeface="Calibri"/>
                <a:sym typeface="Calibri"/>
              </a:rPr>
              <a:t>CSS</a:t>
            </a:r>
            <a:endParaRPr sz="2000" b="1">
              <a:latin typeface="Calibri"/>
              <a:ea typeface="Calibri"/>
              <a:cs typeface="Calibri"/>
              <a:sym typeface="Calibri"/>
            </a:endParaRPr>
          </a:p>
          <a:p>
            <a:pPr marL="457200" lvl="0" indent="-355600" algn="l" rtl="0">
              <a:lnSpc>
                <a:spcPct val="115000"/>
              </a:lnSpc>
              <a:spcBef>
                <a:spcPts val="0"/>
              </a:spcBef>
              <a:spcAft>
                <a:spcPts val="0"/>
              </a:spcAft>
              <a:buClr>
                <a:schemeClr val="lt1"/>
              </a:buClr>
              <a:buSzPts val="2000"/>
              <a:buFont typeface="Calibri"/>
              <a:buChar char="●"/>
            </a:pPr>
            <a:r>
              <a:rPr lang="en" sz="2000" b="1">
                <a:latin typeface="Calibri"/>
                <a:ea typeface="Calibri"/>
                <a:cs typeface="Calibri"/>
                <a:sym typeface="Calibri"/>
              </a:rPr>
              <a:t>Python</a:t>
            </a:r>
            <a:endParaRPr sz="2000" b="1">
              <a:latin typeface="Calibri"/>
              <a:ea typeface="Calibri"/>
              <a:cs typeface="Calibri"/>
              <a:sym typeface="Calibri"/>
            </a:endParaRPr>
          </a:p>
          <a:p>
            <a:pPr marL="457200" lvl="0" indent="-355600" algn="l" rtl="0">
              <a:lnSpc>
                <a:spcPct val="115000"/>
              </a:lnSpc>
              <a:spcBef>
                <a:spcPts val="0"/>
              </a:spcBef>
              <a:spcAft>
                <a:spcPts val="0"/>
              </a:spcAft>
              <a:buClr>
                <a:schemeClr val="lt1"/>
              </a:buClr>
              <a:buSzPts val="2000"/>
              <a:buFont typeface="Calibri"/>
              <a:buChar char="●"/>
            </a:pPr>
            <a:r>
              <a:rPr lang="en" sz="2000" b="1">
                <a:latin typeface="Calibri"/>
                <a:ea typeface="Calibri"/>
                <a:cs typeface="Calibri"/>
                <a:sym typeface="Calibri"/>
              </a:rPr>
              <a:t>Database- SQLite3 - Well integrated with Django’s ORM</a:t>
            </a:r>
            <a:endParaRPr sz="2000" b="1">
              <a:latin typeface="Calibri"/>
              <a:ea typeface="Calibri"/>
              <a:cs typeface="Calibri"/>
              <a:sym typeface="Calibri"/>
            </a:endParaRPr>
          </a:p>
          <a:p>
            <a:pPr marL="457200" lvl="0" indent="0" algn="l" rtl="0">
              <a:lnSpc>
                <a:spcPct val="115000"/>
              </a:lnSpc>
              <a:spcBef>
                <a:spcPts val="1600"/>
              </a:spcBef>
              <a:spcAft>
                <a:spcPts val="0"/>
              </a:spcAft>
              <a:buNone/>
            </a:pPr>
            <a:endParaRPr sz="2000" b="1">
              <a:latin typeface="Calibri"/>
              <a:ea typeface="Calibri"/>
              <a:cs typeface="Calibri"/>
              <a:sym typeface="Calibri"/>
            </a:endParaRPr>
          </a:p>
          <a:p>
            <a:pPr marL="457200" lvl="0" indent="0" algn="l" rtl="0">
              <a:lnSpc>
                <a:spcPct val="115000"/>
              </a:lnSpc>
              <a:spcBef>
                <a:spcPts val="1600"/>
              </a:spcBef>
              <a:spcAft>
                <a:spcPts val="0"/>
              </a:spcAft>
              <a:buNone/>
            </a:pPr>
            <a:endParaRPr sz="2000">
              <a:latin typeface="Calibri"/>
              <a:ea typeface="Calibri"/>
              <a:cs typeface="Calibri"/>
              <a:sym typeface="Calibri"/>
            </a:endParaRPr>
          </a:p>
          <a:p>
            <a:pPr marL="0" lvl="0" indent="0" algn="ctr" rtl="0">
              <a:spcBef>
                <a:spcPts val="1600"/>
              </a:spcBef>
              <a:spcAft>
                <a:spcPts val="1600"/>
              </a:spcAft>
              <a:buNone/>
            </a:pPr>
            <a:endParaRPr sz="2000">
              <a:latin typeface="Calibri"/>
              <a:ea typeface="Calibri"/>
              <a:cs typeface="Calibri"/>
              <a:sym typeface="Calibri"/>
            </a:endParaRPr>
          </a:p>
        </p:txBody>
      </p:sp>
      <p:sp>
        <p:nvSpPr>
          <p:cNvPr id="311" name="Google Shape;311;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17</a:t>
            </a:fld>
            <a:endParaRPr>
              <a:solidFill>
                <a:schemeClr val="lt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720000" y="848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solidFill>
                  <a:schemeClr val="lt2"/>
                </a:solidFill>
              </a:rPr>
              <a:t>Object Relational Mapping, Models and Databases</a:t>
            </a:r>
            <a:endParaRPr sz="3500">
              <a:solidFill>
                <a:schemeClr val="lt2"/>
              </a:solidFill>
            </a:endParaRPr>
          </a:p>
          <a:p>
            <a:pPr marL="0" lvl="0" indent="0" algn="l" rtl="0">
              <a:spcBef>
                <a:spcPts val="0"/>
              </a:spcBef>
              <a:spcAft>
                <a:spcPts val="0"/>
              </a:spcAft>
              <a:buNone/>
            </a:pPr>
            <a:endParaRPr sz="3500">
              <a:solidFill>
                <a:schemeClr val="lt2"/>
              </a:solidFill>
            </a:endParaRPr>
          </a:p>
          <a:p>
            <a:pPr marL="0" lvl="0" indent="0" algn="ctr" rtl="0">
              <a:spcBef>
                <a:spcPts val="0"/>
              </a:spcBef>
              <a:spcAft>
                <a:spcPts val="0"/>
              </a:spcAft>
              <a:buNone/>
            </a:pPr>
            <a:endParaRPr sz="3500">
              <a:solidFill>
                <a:schemeClr val="lt2"/>
              </a:solidFill>
            </a:endParaRPr>
          </a:p>
        </p:txBody>
      </p:sp>
      <p:pic>
        <p:nvPicPr>
          <p:cNvPr id="317" name="Google Shape;317;p48"/>
          <p:cNvPicPr preferRelativeResize="0"/>
          <p:nvPr/>
        </p:nvPicPr>
        <p:blipFill rotWithShape="1">
          <a:blip r:embed="rId3">
            <a:alphaModFix/>
          </a:blip>
          <a:srcRect l="2767" t="2501" r="3730" b="4863"/>
          <a:stretch/>
        </p:blipFill>
        <p:spPr>
          <a:xfrm>
            <a:off x="2249200" y="1053000"/>
            <a:ext cx="4732899" cy="3696849"/>
          </a:xfrm>
          <a:prstGeom prst="rect">
            <a:avLst/>
          </a:prstGeom>
          <a:noFill/>
          <a:ln>
            <a:noFill/>
          </a:ln>
        </p:spPr>
      </p:pic>
      <p:sp>
        <p:nvSpPr>
          <p:cNvPr id="318" name="Google Shape;31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18</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2095800" y="0"/>
            <a:ext cx="4952400" cy="9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Mtv architecture</a:t>
            </a:r>
            <a:endParaRPr sz="3500"/>
          </a:p>
        </p:txBody>
      </p:sp>
      <p:pic>
        <p:nvPicPr>
          <p:cNvPr id="324" name="Google Shape;324;p49"/>
          <p:cNvPicPr preferRelativeResize="0"/>
          <p:nvPr/>
        </p:nvPicPr>
        <p:blipFill>
          <a:blip r:embed="rId3">
            <a:alphaModFix/>
          </a:blip>
          <a:stretch>
            <a:fillRect/>
          </a:stretch>
        </p:blipFill>
        <p:spPr>
          <a:xfrm>
            <a:off x="1694938" y="1220650"/>
            <a:ext cx="6204176" cy="3255100"/>
          </a:xfrm>
          <a:prstGeom prst="rect">
            <a:avLst/>
          </a:prstGeom>
          <a:noFill/>
          <a:ln>
            <a:noFill/>
          </a:ln>
        </p:spPr>
      </p:pic>
      <p:sp>
        <p:nvSpPr>
          <p:cNvPr id="325" name="Google Shape;32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19</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537825" y="370200"/>
            <a:ext cx="3852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Table of Contents</a:t>
            </a:r>
            <a:endParaRPr sz="8300">
              <a:solidFill>
                <a:schemeClr val="accent2"/>
              </a:solidFill>
            </a:endParaRPr>
          </a:p>
        </p:txBody>
      </p:sp>
      <p:sp>
        <p:nvSpPr>
          <p:cNvPr id="177" name="Google Shape;177;p32"/>
          <p:cNvSpPr txBox="1">
            <a:spLocks noGrp="1"/>
          </p:cNvSpPr>
          <p:nvPr>
            <p:ph type="subTitle" idx="1"/>
          </p:nvPr>
        </p:nvSpPr>
        <p:spPr>
          <a:xfrm>
            <a:off x="1075825" y="1464000"/>
            <a:ext cx="3376200" cy="22155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Introduction </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Description</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Tools and Technology</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Methodology used</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Functionality</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Flowchart</a:t>
            </a:r>
            <a:endParaRPr sz="2200">
              <a:solidFill>
                <a:schemeClr val="accent2"/>
              </a:solidFill>
              <a:latin typeface="Calibri"/>
              <a:ea typeface="Calibri"/>
              <a:cs typeface="Calibri"/>
              <a:sym typeface="Calibri"/>
            </a:endParaRPr>
          </a:p>
          <a:p>
            <a:pPr marL="457200" lvl="0" indent="-368300" algn="l" rtl="0">
              <a:lnSpc>
                <a:spcPct val="115000"/>
              </a:lnSpc>
              <a:spcBef>
                <a:spcPts val="0"/>
              </a:spcBef>
              <a:spcAft>
                <a:spcPts val="0"/>
              </a:spcAft>
              <a:buClr>
                <a:schemeClr val="accent2"/>
              </a:buClr>
              <a:buSzPts val="2200"/>
              <a:buFont typeface="Calibri"/>
              <a:buAutoNum type="arabicPeriod"/>
            </a:pPr>
            <a:r>
              <a:rPr lang="en" sz="2200">
                <a:solidFill>
                  <a:schemeClr val="accent2"/>
                </a:solidFill>
                <a:latin typeface="Calibri"/>
                <a:ea typeface="Calibri"/>
                <a:cs typeface="Calibri"/>
                <a:sym typeface="Calibri"/>
              </a:rPr>
              <a:t>Demo</a:t>
            </a:r>
            <a:endParaRPr sz="2200">
              <a:solidFill>
                <a:schemeClr val="accent2"/>
              </a:solidFill>
              <a:latin typeface="Calibri"/>
              <a:ea typeface="Calibri"/>
              <a:cs typeface="Calibri"/>
              <a:sym typeface="Calibri"/>
            </a:endParaRPr>
          </a:p>
          <a:p>
            <a:pPr marL="0" lvl="0" indent="0" algn="l" rtl="0">
              <a:lnSpc>
                <a:spcPct val="115000"/>
              </a:lnSpc>
              <a:spcBef>
                <a:spcPts val="0"/>
              </a:spcBef>
              <a:spcAft>
                <a:spcPts val="0"/>
              </a:spcAft>
              <a:buNone/>
            </a:pPr>
            <a:endParaRPr sz="2200">
              <a:solidFill>
                <a:schemeClr val="accent2"/>
              </a:solidFill>
              <a:latin typeface="Calibri"/>
              <a:ea typeface="Calibri"/>
              <a:cs typeface="Calibri"/>
              <a:sym typeface="Calibri"/>
            </a:endParaRPr>
          </a:p>
          <a:p>
            <a:pPr marL="0" lvl="0" indent="0" algn="ctr" rtl="0">
              <a:lnSpc>
                <a:spcPct val="115000"/>
              </a:lnSpc>
              <a:spcBef>
                <a:spcPts val="0"/>
              </a:spcBef>
              <a:spcAft>
                <a:spcPts val="1600"/>
              </a:spcAft>
              <a:buNone/>
            </a:pPr>
            <a:endParaRPr sz="2200">
              <a:solidFill>
                <a:schemeClr val="accent2"/>
              </a:solidFill>
            </a:endParaRPr>
          </a:p>
        </p:txBody>
      </p:sp>
      <p:sp>
        <p:nvSpPr>
          <p:cNvPr id="178" name="Google Shape;178;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p:nvPr/>
        </p:nvSpPr>
        <p:spPr>
          <a:xfrm>
            <a:off x="643875" y="1000813"/>
            <a:ext cx="3267300" cy="850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Seaborn</a:t>
            </a:r>
            <a:endParaRPr sz="1800">
              <a:solidFill>
                <a:srgbClr val="FFFFFF"/>
              </a:solidFill>
              <a:latin typeface="Calibri"/>
              <a:ea typeface="Calibri"/>
              <a:cs typeface="Calibri"/>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django-pandas</a:t>
            </a:r>
            <a:endParaRPr sz="1800">
              <a:solidFill>
                <a:srgbClr val="FFFFFF"/>
              </a:solidFill>
              <a:latin typeface="Calibri"/>
              <a:ea typeface="Calibri"/>
              <a:cs typeface="Calibri"/>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 sz="1800">
                <a:solidFill>
                  <a:srgbClr val="FFFFFF"/>
                </a:solidFill>
                <a:latin typeface="Calibri"/>
                <a:ea typeface="Calibri"/>
                <a:cs typeface="Calibri"/>
                <a:sym typeface="Calibri"/>
              </a:rPr>
              <a:t>matplotlib</a:t>
            </a:r>
            <a:endParaRPr sz="1800">
              <a:solidFill>
                <a:srgbClr val="FFFFFF"/>
              </a:solidFill>
              <a:latin typeface="Calibri"/>
              <a:ea typeface="Calibri"/>
              <a:cs typeface="Calibri"/>
              <a:sym typeface="Calibri"/>
            </a:endParaRPr>
          </a:p>
        </p:txBody>
      </p:sp>
      <p:pic>
        <p:nvPicPr>
          <p:cNvPr id="331" name="Google Shape;331;p50"/>
          <p:cNvPicPr preferRelativeResize="0"/>
          <p:nvPr/>
        </p:nvPicPr>
        <p:blipFill>
          <a:blip r:embed="rId3">
            <a:alphaModFix/>
          </a:blip>
          <a:stretch>
            <a:fillRect/>
          </a:stretch>
        </p:blipFill>
        <p:spPr>
          <a:xfrm>
            <a:off x="242925" y="2297325"/>
            <a:ext cx="4178974" cy="2681200"/>
          </a:xfrm>
          <a:prstGeom prst="rect">
            <a:avLst/>
          </a:prstGeom>
          <a:noFill/>
          <a:ln>
            <a:noFill/>
          </a:ln>
        </p:spPr>
      </p:pic>
      <p:sp>
        <p:nvSpPr>
          <p:cNvPr id="333" name="Google Shape;333;p50"/>
          <p:cNvSpPr txBox="1"/>
          <p:nvPr/>
        </p:nvSpPr>
        <p:spPr>
          <a:xfrm>
            <a:off x="242925" y="152425"/>
            <a:ext cx="8508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rgbClr val="F2F2F2"/>
                </a:solidFill>
                <a:latin typeface="Bebas Neue"/>
                <a:ea typeface="Bebas Neue"/>
                <a:cs typeface="Bebas Neue"/>
                <a:sym typeface="Bebas Neue"/>
              </a:rPr>
              <a:t>Data Visualisation</a:t>
            </a:r>
            <a:endParaRPr sz="3500">
              <a:solidFill>
                <a:srgbClr val="F2F2F2"/>
              </a:solidFill>
              <a:latin typeface="Bebas Neue"/>
              <a:ea typeface="Bebas Neue"/>
              <a:cs typeface="Bebas Neue"/>
              <a:sym typeface="Bebas Neue"/>
            </a:endParaRPr>
          </a:p>
        </p:txBody>
      </p:sp>
      <p:sp>
        <p:nvSpPr>
          <p:cNvPr id="334" name="Google Shape;33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20</a:t>
            </a:fld>
            <a:endParaRPr>
              <a:solidFill>
                <a:schemeClr val="lt1"/>
              </a:solidFill>
            </a:endParaRPr>
          </a:p>
        </p:txBody>
      </p:sp>
      <p:pic>
        <p:nvPicPr>
          <p:cNvPr id="2" name="Picture 1"/>
          <p:cNvPicPr>
            <a:picLocks noChangeAspect="1"/>
          </p:cNvPicPr>
          <p:nvPr/>
        </p:nvPicPr>
        <p:blipFill>
          <a:blip r:embed="rId4"/>
          <a:stretch>
            <a:fillRect/>
          </a:stretch>
        </p:blipFill>
        <p:spPr>
          <a:xfrm>
            <a:off x="4598787" y="2297325"/>
            <a:ext cx="3849888" cy="26770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40" name="Google Shape;340;p51"/>
          <p:cNvPicPr preferRelativeResize="0"/>
          <p:nvPr/>
        </p:nvPicPr>
        <p:blipFill>
          <a:blip r:embed="rId3">
            <a:alphaModFix/>
          </a:blip>
          <a:stretch>
            <a:fillRect/>
          </a:stretch>
        </p:blipFill>
        <p:spPr>
          <a:xfrm>
            <a:off x="38100" y="129838"/>
            <a:ext cx="9067800" cy="4883816"/>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52"/>
          <p:cNvGrpSpPr/>
          <p:nvPr/>
        </p:nvGrpSpPr>
        <p:grpSpPr>
          <a:xfrm>
            <a:off x="2375421" y="827798"/>
            <a:ext cx="4393161" cy="3487911"/>
            <a:chOff x="238125" y="1973675"/>
            <a:chExt cx="2558775" cy="1951825"/>
          </a:xfrm>
        </p:grpSpPr>
        <p:sp>
          <p:nvSpPr>
            <p:cNvPr id="346" name="Google Shape;346;p52"/>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2"/>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2"/>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2"/>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2"/>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52"/>
          <p:cNvPicPr preferRelativeResize="0"/>
          <p:nvPr/>
        </p:nvPicPr>
        <p:blipFill rotWithShape="1">
          <a:blip r:embed="rId3">
            <a:alphaModFix/>
          </a:blip>
          <a:srcRect r="17081" b="20817"/>
          <a:stretch/>
        </p:blipFill>
        <p:spPr>
          <a:xfrm>
            <a:off x="2545050" y="994600"/>
            <a:ext cx="4038425" cy="2552275"/>
          </a:xfrm>
          <a:prstGeom prst="rect">
            <a:avLst/>
          </a:prstGeom>
          <a:noFill/>
          <a:ln>
            <a:noFill/>
          </a:ln>
        </p:spPr>
      </p:pic>
      <p:pic>
        <p:nvPicPr>
          <p:cNvPr id="353" name="Google Shape;353;p52"/>
          <p:cNvPicPr preferRelativeResize="0"/>
          <p:nvPr/>
        </p:nvPicPr>
        <p:blipFill>
          <a:blip r:embed="rId4">
            <a:alphaModFix/>
          </a:blip>
          <a:stretch>
            <a:fillRect/>
          </a:stretch>
        </p:blipFill>
        <p:spPr>
          <a:xfrm>
            <a:off x="2545050" y="994600"/>
            <a:ext cx="4038424" cy="2552275"/>
          </a:xfrm>
          <a:prstGeom prst="rect">
            <a:avLst/>
          </a:prstGeom>
          <a:noFill/>
          <a:ln>
            <a:noFill/>
          </a:ln>
        </p:spPr>
      </p:pic>
      <p:sp>
        <p:nvSpPr>
          <p:cNvPr id="354" name="Google Shape;35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22</a:t>
            </a:fld>
            <a:endParaRPr>
              <a:solidFill>
                <a:schemeClr val="lt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4083250" y="411400"/>
            <a:ext cx="4383600" cy="137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5500">
                <a:solidFill>
                  <a:srgbClr val="FFFFFF"/>
                </a:solidFill>
              </a:rPr>
              <a:t>tHANK </a:t>
            </a:r>
            <a:r>
              <a:rPr lang="en" sz="5500">
                <a:solidFill>
                  <a:srgbClr val="351C75"/>
                </a:solidFill>
              </a:rPr>
              <a:t>yOU</a:t>
            </a:r>
            <a:r>
              <a:rPr lang="en" sz="5500">
                <a:solidFill>
                  <a:srgbClr val="FFFFFF"/>
                </a:solidFill>
              </a:rPr>
              <a:t> </a:t>
            </a:r>
            <a:endParaRPr sz="5500">
              <a:solidFill>
                <a:srgbClr val="FFFFFF"/>
              </a:solidFill>
            </a:endParaRPr>
          </a:p>
        </p:txBody>
      </p:sp>
      <p:sp>
        <p:nvSpPr>
          <p:cNvPr id="367" name="Google Shape;36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23</a:t>
            </a:fld>
            <a:endParaRPr>
              <a:solidFill>
                <a:schemeClr val="lt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INTRODUCTION</a:t>
            </a:r>
            <a:endParaRPr sz="3500"/>
          </a:p>
        </p:txBody>
      </p:sp>
      <p:sp>
        <p:nvSpPr>
          <p:cNvPr id="184" name="Google Shape;184;p33"/>
          <p:cNvSpPr txBox="1">
            <a:spLocks noGrp="1"/>
          </p:cNvSpPr>
          <p:nvPr>
            <p:ph type="body" idx="1"/>
          </p:nvPr>
        </p:nvSpPr>
        <p:spPr>
          <a:xfrm>
            <a:off x="720000" y="1317750"/>
            <a:ext cx="7704000" cy="3416400"/>
          </a:xfrm>
          <a:prstGeom prst="rect">
            <a:avLst/>
          </a:prstGeom>
        </p:spPr>
        <p:txBody>
          <a:bodyPr spcFirstLastPara="1" wrap="square" lIns="91425" tIns="91425" rIns="91425" bIns="91425" anchor="ctr" anchorCtr="0">
            <a:noAutofit/>
          </a:bodyPr>
          <a:lstStyle/>
          <a:p>
            <a:pPr marL="0" lvl="0" indent="457200" algn="just" rtl="0">
              <a:lnSpc>
                <a:spcPct val="111000"/>
              </a:lnSpc>
              <a:spcBef>
                <a:spcPts val="700"/>
              </a:spcBef>
              <a:spcAft>
                <a:spcPts val="0"/>
              </a:spcAft>
              <a:buNone/>
            </a:pPr>
            <a:r>
              <a:rPr lang="en" sz="1600">
                <a:solidFill>
                  <a:srgbClr val="000000"/>
                </a:solidFill>
                <a:latin typeface="Calibri"/>
                <a:ea typeface="Calibri"/>
                <a:cs typeface="Calibri"/>
                <a:sym typeface="Calibri"/>
              </a:rPr>
              <a:t>Humans have always had an innate ability to recognize and distinguish between faces. Now computers are able to do the same, opening a opportunity for the advancement of human civilization.</a:t>
            </a:r>
            <a:endParaRPr sz="1600">
              <a:solidFill>
                <a:srgbClr val="000000"/>
              </a:solidFill>
              <a:latin typeface="Calibri"/>
              <a:ea typeface="Calibri"/>
              <a:cs typeface="Calibri"/>
              <a:sym typeface="Calibri"/>
            </a:endParaRPr>
          </a:p>
          <a:p>
            <a:pPr marL="0" lvl="0" indent="457200" algn="just" rtl="0">
              <a:lnSpc>
                <a:spcPct val="111000"/>
              </a:lnSpc>
              <a:spcBef>
                <a:spcPts val="700"/>
              </a:spcBef>
              <a:spcAft>
                <a:spcPts val="0"/>
              </a:spcAft>
              <a:buNone/>
            </a:pPr>
            <a:r>
              <a:rPr lang="en" sz="1600">
                <a:solidFill>
                  <a:srgbClr val="000000"/>
                </a:solidFill>
                <a:latin typeface="Calibri"/>
                <a:ea typeface="Calibri"/>
                <a:cs typeface="Calibri"/>
                <a:sym typeface="Calibri"/>
              </a:rPr>
              <a:t> A face recognition system is a biometric technology used for mapping facial features and patterns for the purpose of identity storage and verification. It is being widely used to improve access and security, allows payments to be processed without physical cards. </a:t>
            </a:r>
            <a:endParaRPr sz="1600">
              <a:solidFill>
                <a:srgbClr val="000000"/>
              </a:solidFill>
              <a:latin typeface="Calibri"/>
              <a:ea typeface="Calibri"/>
              <a:cs typeface="Calibri"/>
              <a:sym typeface="Calibri"/>
            </a:endParaRPr>
          </a:p>
          <a:p>
            <a:pPr marL="0" lvl="0" indent="457200" algn="just" rtl="0">
              <a:lnSpc>
                <a:spcPct val="111000"/>
              </a:lnSpc>
              <a:spcBef>
                <a:spcPts val="700"/>
              </a:spcBef>
              <a:spcAft>
                <a:spcPts val="0"/>
              </a:spcAft>
              <a:buNone/>
            </a:pPr>
            <a:r>
              <a:rPr lang="en" sz="1600">
                <a:solidFill>
                  <a:srgbClr val="000000"/>
                </a:solidFill>
                <a:latin typeface="Calibri"/>
                <a:ea typeface="Calibri"/>
                <a:cs typeface="Calibri"/>
                <a:sym typeface="Calibri"/>
              </a:rPr>
              <a:t>It also enables criminal identification, strengthening the pillars of law and enforcement. It also has started breaking natural barriers by helping blind or low vision users recognize faces and their surroundings.</a:t>
            </a:r>
            <a:endParaRPr sz="1600">
              <a:solidFill>
                <a:srgbClr val="000000"/>
              </a:solidFill>
              <a:latin typeface="Calibri"/>
              <a:ea typeface="Calibri"/>
              <a:cs typeface="Calibri"/>
              <a:sym typeface="Calibri"/>
            </a:endParaRPr>
          </a:p>
          <a:p>
            <a:pPr marL="0" lvl="0" indent="0" algn="just" rtl="0">
              <a:lnSpc>
                <a:spcPct val="111000"/>
              </a:lnSpc>
              <a:spcBef>
                <a:spcPts val="700"/>
              </a:spcBef>
              <a:spcAft>
                <a:spcPts val="0"/>
              </a:spcAft>
              <a:buNone/>
            </a:pPr>
            <a:endParaRPr sz="1600">
              <a:solidFill>
                <a:srgbClr val="000000"/>
              </a:solidFill>
              <a:latin typeface="Calibri"/>
              <a:ea typeface="Calibri"/>
              <a:cs typeface="Calibri"/>
              <a:sym typeface="Calibri"/>
            </a:endParaRPr>
          </a:p>
          <a:p>
            <a:pPr marL="1371600" lvl="0" indent="0" algn="l" rtl="0">
              <a:spcBef>
                <a:spcPts val="0"/>
              </a:spcBef>
              <a:spcAft>
                <a:spcPts val="0"/>
              </a:spcAft>
              <a:buNone/>
            </a:pPr>
            <a:endParaRPr sz="1600">
              <a:solidFill>
                <a:schemeClr val="dk1"/>
              </a:solidFill>
            </a:endParaRPr>
          </a:p>
        </p:txBody>
      </p:sp>
      <p:sp>
        <p:nvSpPr>
          <p:cNvPr id="185" name="Google Shape;18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p:nvPr/>
        </p:nvSpPr>
        <p:spPr>
          <a:xfrm>
            <a:off x="1708575" y="1285875"/>
            <a:ext cx="6414000" cy="3204000"/>
          </a:xfrm>
          <a:prstGeom prst="roundRect">
            <a:avLst>
              <a:gd name="adj" fmla="val 16667"/>
            </a:avLst>
          </a:prstGeom>
          <a:solidFill>
            <a:srgbClr val="FFFFFF">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txBox="1">
            <a:spLocks noGrp="1"/>
          </p:cNvSpPr>
          <p:nvPr>
            <p:ph type="title"/>
          </p:nvPr>
        </p:nvSpPr>
        <p:spPr>
          <a:xfrm>
            <a:off x="2465950" y="247275"/>
            <a:ext cx="4482300" cy="10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Project DESCRIPTION</a:t>
            </a:r>
            <a:endParaRPr sz="3500"/>
          </a:p>
        </p:txBody>
      </p:sp>
      <p:sp>
        <p:nvSpPr>
          <p:cNvPr id="192" name="Google Shape;192;p34"/>
          <p:cNvSpPr txBox="1">
            <a:spLocks noGrp="1"/>
          </p:cNvSpPr>
          <p:nvPr>
            <p:ph type="subTitle" idx="1"/>
          </p:nvPr>
        </p:nvSpPr>
        <p:spPr>
          <a:xfrm>
            <a:off x="1870275" y="1331475"/>
            <a:ext cx="6252300" cy="3112800"/>
          </a:xfrm>
          <a:prstGeom prst="rect">
            <a:avLst/>
          </a:prstGeom>
        </p:spPr>
        <p:txBody>
          <a:bodyPr spcFirstLastPara="1" wrap="square" lIns="91425" tIns="91425" rIns="91425" bIns="91425" anchor="t" anchorCtr="0">
            <a:noAutofit/>
          </a:bodyPr>
          <a:lstStyle/>
          <a:p>
            <a:pPr marL="0" lvl="0" indent="0" algn="just" rtl="0">
              <a:lnSpc>
                <a:spcPct val="111000"/>
              </a:lnSpc>
              <a:spcBef>
                <a:spcPts val="700"/>
              </a:spcBef>
              <a:spcAft>
                <a:spcPts val="0"/>
              </a:spcAft>
              <a:buNone/>
            </a:pPr>
            <a:r>
              <a:rPr lang="en" sz="1600">
                <a:solidFill>
                  <a:srgbClr val="000000"/>
                </a:solidFill>
                <a:latin typeface="Calibri"/>
                <a:ea typeface="Calibri"/>
                <a:cs typeface="Calibri"/>
                <a:sym typeface="Calibri"/>
              </a:rPr>
              <a:t>This project aims to automate the traditional attendance system where the attendance is marked manually. </a:t>
            </a:r>
            <a:endParaRPr sz="1600">
              <a:solidFill>
                <a:srgbClr val="000000"/>
              </a:solidFill>
              <a:latin typeface="Calibri"/>
              <a:ea typeface="Calibri"/>
              <a:cs typeface="Calibri"/>
              <a:sym typeface="Calibri"/>
            </a:endParaRPr>
          </a:p>
          <a:p>
            <a:pPr marL="0" lvl="0" indent="0" algn="just" rtl="0">
              <a:lnSpc>
                <a:spcPct val="111000"/>
              </a:lnSpc>
              <a:spcBef>
                <a:spcPts val="700"/>
              </a:spcBef>
              <a:spcAft>
                <a:spcPts val="0"/>
              </a:spcAft>
              <a:buNone/>
            </a:pPr>
            <a:r>
              <a:rPr lang="en" sz="1600">
                <a:solidFill>
                  <a:srgbClr val="000000"/>
                </a:solidFill>
                <a:latin typeface="Calibri"/>
                <a:ea typeface="Calibri"/>
                <a:cs typeface="Calibri"/>
                <a:sym typeface="Calibri"/>
              </a:rPr>
              <a:t>It also enables an organization to maintain its records like in-time, out time, break time and attendance digitally. </a:t>
            </a:r>
            <a:endParaRPr sz="1600">
              <a:solidFill>
                <a:srgbClr val="000000"/>
              </a:solidFill>
              <a:latin typeface="Calibri"/>
              <a:ea typeface="Calibri"/>
              <a:cs typeface="Calibri"/>
              <a:sym typeface="Calibri"/>
            </a:endParaRPr>
          </a:p>
          <a:p>
            <a:pPr marL="0" lvl="0" indent="0" algn="just" rtl="0">
              <a:lnSpc>
                <a:spcPct val="111000"/>
              </a:lnSpc>
              <a:spcBef>
                <a:spcPts val="700"/>
              </a:spcBef>
              <a:spcAft>
                <a:spcPts val="0"/>
              </a:spcAft>
              <a:buNone/>
            </a:pPr>
            <a:r>
              <a:rPr lang="en" sz="1600">
                <a:solidFill>
                  <a:srgbClr val="000000"/>
                </a:solidFill>
                <a:latin typeface="Calibri"/>
                <a:ea typeface="Calibri"/>
                <a:cs typeface="Calibri"/>
                <a:sym typeface="Calibri"/>
              </a:rPr>
              <a:t>Digitalization of the system would also help in better visualization of the data using graphs to display the no. of employees present today, total work hours of each employee and their break time.</a:t>
            </a:r>
            <a:endParaRPr sz="1600">
              <a:solidFill>
                <a:srgbClr val="000000"/>
              </a:solidFill>
              <a:latin typeface="Calibri"/>
              <a:ea typeface="Calibri"/>
              <a:cs typeface="Calibri"/>
              <a:sym typeface="Calibri"/>
            </a:endParaRPr>
          </a:p>
          <a:p>
            <a:pPr marL="0" lvl="0" indent="0" algn="just" rtl="0">
              <a:lnSpc>
                <a:spcPct val="111000"/>
              </a:lnSpc>
              <a:spcBef>
                <a:spcPts val="700"/>
              </a:spcBef>
              <a:spcAft>
                <a:spcPts val="0"/>
              </a:spcAft>
              <a:buNone/>
            </a:pPr>
            <a:r>
              <a:rPr lang="en" sz="1600">
                <a:solidFill>
                  <a:srgbClr val="000000"/>
                </a:solidFill>
                <a:latin typeface="Calibri"/>
                <a:ea typeface="Calibri"/>
                <a:cs typeface="Calibri"/>
                <a:sym typeface="Calibri"/>
              </a:rPr>
              <a:t>Its added features serve as an efficient upgrade and replacement over the traditional attendance system.</a:t>
            </a:r>
            <a:endParaRPr sz="1600">
              <a:solidFill>
                <a:srgbClr val="000000"/>
              </a:solidFill>
              <a:latin typeface="Calibri"/>
              <a:ea typeface="Calibri"/>
              <a:cs typeface="Calibri"/>
              <a:sym typeface="Calibri"/>
            </a:endParaRPr>
          </a:p>
          <a:p>
            <a:pPr marL="0" lvl="0" indent="0" algn="just" rtl="0">
              <a:lnSpc>
                <a:spcPct val="111000"/>
              </a:lnSpc>
              <a:spcBef>
                <a:spcPts val="700"/>
              </a:spcBef>
              <a:spcAft>
                <a:spcPts val="0"/>
              </a:spcAft>
              <a:buNone/>
            </a:pPr>
            <a:endParaRPr sz="1600">
              <a:solidFill>
                <a:srgbClr val="000000"/>
              </a:solidFill>
              <a:latin typeface="Calibri"/>
              <a:ea typeface="Calibri"/>
              <a:cs typeface="Calibri"/>
              <a:sym typeface="Calibri"/>
            </a:endParaRPr>
          </a:p>
          <a:p>
            <a:pPr marL="0" lvl="0" indent="0" algn="ctr" rtl="0">
              <a:spcBef>
                <a:spcPts val="0"/>
              </a:spcBef>
              <a:spcAft>
                <a:spcPts val="1600"/>
              </a:spcAft>
              <a:buNone/>
            </a:pPr>
            <a:endParaRPr sz="1600"/>
          </a:p>
        </p:txBody>
      </p:sp>
      <p:sp>
        <p:nvSpPr>
          <p:cNvPr id="193" name="Google Shape;193;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2F2F2"/>
                </a:solidFill>
              </a:rPr>
              <a:t>4</a:t>
            </a:fld>
            <a:endParaRPr>
              <a:solidFill>
                <a:srgbClr val="F2F2F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subTitle" idx="1"/>
          </p:nvPr>
        </p:nvSpPr>
        <p:spPr>
          <a:xfrm>
            <a:off x="685825" y="1053375"/>
            <a:ext cx="8079600" cy="3632700"/>
          </a:xfrm>
          <a:prstGeom prst="rect">
            <a:avLst/>
          </a:prstGeom>
        </p:spPr>
        <p:txBody>
          <a:bodyPr spcFirstLastPara="1" wrap="square" lIns="91425" tIns="91425" rIns="91425" bIns="91425" anchor="ctr" anchorCtr="0">
            <a:noAutofit/>
          </a:bodyPr>
          <a:lstStyle/>
          <a:p>
            <a:pPr marL="0" lvl="0" indent="457200" algn="just" rtl="0">
              <a:lnSpc>
                <a:spcPct val="115000"/>
              </a:lnSpc>
              <a:spcBef>
                <a:spcPts val="0"/>
              </a:spcBef>
              <a:spcAft>
                <a:spcPts val="0"/>
              </a:spcAft>
              <a:buNone/>
            </a:pPr>
            <a:r>
              <a:rPr lang="en" sz="1600">
                <a:solidFill>
                  <a:srgbClr val="202124"/>
                </a:solidFill>
                <a:latin typeface="Calibri"/>
                <a:ea typeface="Calibri"/>
                <a:cs typeface="Calibri"/>
                <a:sym typeface="Calibri"/>
              </a:rPr>
              <a:t>Although we can find many other identification and verification techniques, the main motivation for face recognition is because it is considered a passive, no intrusive system to verify and identify people.</a:t>
            </a:r>
            <a:endParaRPr sz="1600">
              <a:solidFill>
                <a:srgbClr val="202124"/>
              </a:solidFill>
              <a:latin typeface="Calibri"/>
              <a:ea typeface="Calibri"/>
              <a:cs typeface="Calibri"/>
              <a:sym typeface="Calibri"/>
            </a:endParaRPr>
          </a:p>
          <a:p>
            <a:pPr marL="0" lvl="0" indent="457200" algn="just" rtl="0">
              <a:lnSpc>
                <a:spcPct val="115000"/>
              </a:lnSpc>
              <a:spcBef>
                <a:spcPts val="1200"/>
              </a:spcBef>
              <a:spcAft>
                <a:spcPts val="0"/>
              </a:spcAft>
              <a:buNone/>
            </a:pPr>
            <a:r>
              <a:rPr lang="en" sz="1600">
                <a:solidFill>
                  <a:srgbClr val="351C75"/>
                </a:solidFill>
                <a:latin typeface="Calibri"/>
                <a:ea typeface="Calibri"/>
                <a:cs typeface="Calibri"/>
                <a:sym typeface="Calibri"/>
              </a:rPr>
              <a:t>No, this type of project is not developed earlier because we are came up with de-centralised system.</a:t>
            </a:r>
            <a:endParaRPr sz="1600">
              <a:solidFill>
                <a:srgbClr val="351C75"/>
              </a:solidFill>
              <a:latin typeface="Calibri"/>
              <a:ea typeface="Calibri"/>
              <a:cs typeface="Calibri"/>
              <a:sym typeface="Calibri"/>
            </a:endParaRPr>
          </a:p>
          <a:p>
            <a:pPr marL="0" lvl="0" indent="457200" algn="just" rtl="0">
              <a:lnSpc>
                <a:spcPct val="115000"/>
              </a:lnSpc>
              <a:spcBef>
                <a:spcPts val="1200"/>
              </a:spcBef>
              <a:spcAft>
                <a:spcPts val="0"/>
              </a:spcAft>
              <a:buNone/>
            </a:pPr>
            <a:r>
              <a:rPr lang="en" sz="1600">
                <a:solidFill>
                  <a:srgbClr val="202124"/>
                </a:solidFill>
                <a:latin typeface="Calibri"/>
                <a:ea typeface="Calibri"/>
                <a:cs typeface="Calibri"/>
                <a:sym typeface="Calibri"/>
              </a:rPr>
              <a:t>By looking in our university that there is a long queue of faculty members in that old attendance system which is done using fingerprint, we got an idea to develop such a system which takes the attendance using face detection.</a:t>
            </a:r>
            <a:endParaRPr sz="1600">
              <a:solidFill>
                <a:srgbClr val="202124"/>
              </a:solidFill>
              <a:latin typeface="Calibri"/>
              <a:ea typeface="Calibri"/>
              <a:cs typeface="Calibri"/>
              <a:sym typeface="Calibri"/>
            </a:endParaRPr>
          </a:p>
          <a:p>
            <a:pPr marL="0" lvl="0" indent="0" algn="ctr" rtl="0">
              <a:spcBef>
                <a:spcPts val="1200"/>
              </a:spcBef>
              <a:spcAft>
                <a:spcPts val="1600"/>
              </a:spcAft>
              <a:buNone/>
            </a:pPr>
            <a:endParaRPr sz="1600">
              <a:latin typeface="Calibri"/>
              <a:ea typeface="Calibri"/>
              <a:cs typeface="Calibri"/>
              <a:sym typeface="Calibri"/>
            </a:endParaRPr>
          </a:p>
        </p:txBody>
      </p:sp>
      <p:sp>
        <p:nvSpPr>
          <p:cNvPr id="199" name="Google Shape;199;p35"/>
          <p:cNvSpPr/>
          <p:nvPr/>
        </p:nvSpPr>
        <p:spPr>
          <a:xfrm>
            <a:off x="2944350" y="360725"/>
            <a:ext cx="3255300" cy="531900"/>
          </a:xfrm>
          <a:prstGeom prst="roundRect">
            <a:avLst>
              <a:gd name="adj" fmla="val 16667"/>
            </a:avLst>
          </a:prstGeom>
          <a:solidFill>
            <a:srgbClr val="FFFFFF">
              <a:alpha val="24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txBox="1">
            <a:spLocks noGrp="1"/>
          </p:cNvSpPr>
          <p:nvPr>
            <p:ph type="title"/>
          </p:nvPr>
        </p:nvSpPr>
        <p:spPr>
          <a:xfrm>
            <a:off x="3331350" y="360725"/>
            <a:ext cx="24813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MOTIVATION</a:t>
            </a:r>
            <a:endParaRPr sz="3500"/>
          </a:p>
        </p:txBody>
      </p:sp>
      <p:sp>
        <p:nvSpPr>
          <p:cNvPr id="201" name="Google Shape;20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2F2F2"/>
                </a:solidFill>
              </a:rPr>
              <a:t>5</a:t>
            </a:fld>
            <a:endParaRPr>
              <a:solidFill>
                <a:srgbClr val="F2F2F2"/>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30300" y="1148975"/>
            <a:ext cx="46848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TRADITIONAL aTTENDANCE SYSTEM</a:t>
            </a:r>
            <a:endParaRPr sz="3500"/>
          </a:p>
        </p:txBody>
      </p:sp>
      <p:sp>
        <p:nvSpPr>
          <p:cNvPr id="207" name="Google Shape;207;p36"/>
          <p:cNvSpPr txBox="1">
            <a:spLocks noGrp="1"/>
          </p:cNvSpPr>
          <p:nvPr>
            <p:ph type="subTitle" idx="1"/>
          </p:nvPr>
        </p:nvSpPr>
        <p:spPr>
          <a:xfrm>
            <a:off x="983950" y="2058675"/>
            <a:ext cx="3237900" cy="969900"/>
          </a:xfrm>
          <a:prstGeom prst="rect">
            <a:avLst/>
          </a:prstGeom>
        </p:spPr>
        <p:txBody>
          <a:bodyPr spcFirstLastPara="1" wrap="square" lIns="91425" tIns="91425" rIns="91425" bIns="91425" anchor="t" anchorCtr="0">
            <a:noAutofit/>
          </a:bodyPr>
          <a:lstStyle/>
          <a:p>
            <a:pPr marL="457200" lvl="0" indent="-330200" algn="l" rtl="0">
              <a:lnSpc>
                <a:spcPct val="111000"/>
              </a:lnSpc>
              <a:spcBef>
                <a:spcPts val="70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Less Accuracy in particular case</a:t>
            </a:r>
            <a:endParaRPr sz="1600">
              <a:solidFill>
                <a:srgbClr val="000000"/>
              </a:solidFill>
              <a:latin typeface="Calibri"/>
              <a:ea typeface="Calibri"/>
              <a:cs typeface="Calibri"/>
              <a:sym typeface="Calibri"/>
            </a:endParaRPr>
          </a:p>
          <a:p>
            <a:pPr marL="457200" lvl="0" indent="-330200" algn="l" rtl="0">
              <a:lnSpc>
                <a:spcPct val="111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Costly piece of solution </a:t>
            </a:r>
            <a:endParaRPr sz="1600">
              <a:solidFill>
                <a:srgbClr val="000000"/>
              </a:solidFill>
              <a:latin typeface="Calibri"/>
              <a:ea typeface="Calibri"/>
              <a:cs typeface="Calibri"/>
              <a:sym typeface="Calibri"/>
            </a:endParaRPr>
          </a:p>
          <a:p>
            <a:pPr marL="457200" lvl="0" indent="-330200" algn="l" rtl="0">
              <a:lnSpc>
                <a:spcPct val="111000"/>
              </a:lnSpc>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Hard to visualize</a:t>
            </a:r>
            <a:endParaRPr sz="1600"/>
          </a:p>
        </p:txBody>
      </p:sp>
      <p:sp>
        <p:nvSpPr>
          <p:cNvPr id="208" name="Google Shape;208;p36"/>
          <p:cNvSpPr txBox="1">
            <a:spLocks noGrp="1"/>
          </p:cNvSpPr>
          <p:nvPr>
            <p:ph type="title" idx="2"/>
          </p:nvPr>
        </p:nvSpPr>
        <p:spPr>
          <a:xfrm>
            <a:off x="5124800" y="1148975"/>
            <a:ext cx="33594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500"/>
              <a:t>OUR ATTENDANCE SYSTEM</a:t>
            </a:r>
            <a:endParaRPr sz="3500"/>
          </a:p>
        </p:txBody>
      </p:sp>
      <p:sp>
        <p:nvSpPr>
          <p:cNvPr id="209" name="Google Shape;209;p36"/>
          <p:cNvSpPr txBox="1">
            <a:spLocks noGrp="1"/>
          </p:cNvSpPr>
          <p:nvPr>
            <p:ph type="subTitle" idx="3"/>
          </p:nvPr>
        </p:nvSpPr>
        <p:spPr>
          <a:xfrm>
            <a:off x="5465000" y="2180875"/>
            <a:ext cx="2679000" cy="144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Less expensive</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One step ahead </a:t>
            </a:r>
            <a:endParaRPr sz="1600">
              <a:solidFill>
                <a:srgbClr val="000000"/>
              </a:solidFill>
              <a:latin typeface="Calibri"/>
              <a:ea typeface="Calibri"/>
              <a:cs typeface="Calibri"/>
              <a:sym typeface="Calibri"/>
            </a:endParaRPr>
          </a:p>
          <a:p>
            <a:pPr marL="457200" lvl="0" indent="-330200" algn="l" rtl="0">
              <a:spcBef>
                <a:spcPts val="0"/>
              </a:spcBef>
              <a:spcAft>
                <a:spcPts val="0"/>
              </a:spcAft>
              <a:buClr>
                <a:srgbClr val="000000"/>
              </a:buClr>
              <a:buSzPts val="1600"/>
              <a:buFont typeface="Calibri"/>
              <a:buChar char="●"/>
            </a:pPr>
            <a:r>
              <a:rPr lang="en" sz="1600">
                <a:solidFill>
                  <a:srgbClr val="000000"/>
                </a:solidFill>
                <a:latin typeface="Calibri"/>
                <a:ea typeface="Calibri"/>
                <a:cs typeface="Calibri"/>
                <a:sym typeface="Calibri"/>
              </a:rPr>
              <a:t>Data visualization </a:t>
            </a:r>
            <a:endParaRPr sz="1600"/>
          </a:p>
        </p:txBody>
      </p:sp>
      <p:sp>
        <p:nvSpPr>
          <p:cNvPr id="210" name="Google Shape;210;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6</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720000" y="35270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TOOLS &amp; TECHNOLOGY USED</a:t>
            </a:r>
            <a:endParaRPr sz="3500"/>
          </a:p>
        </p:txBody>
      </p:sp>
      <p:sp>
        <p:nvSpPr>
          <p:cNvPr id="216" name="Google Shape;216;p37"/>
          <p:cNvSpPr txBox="1">
            <a:spLocks noGrp="1"/>
          </p:cNvSpPr>
          <p:nvPr>
            <p:ph type="subTitle" idx="1"/>
          </p:nvPr>
        </p:nvSpPr>
        <p:spPr>
          <a:xfrm>
            <a:off x="1852675" y="1275150"/>
            <a:ext cx="6409200" cy="27945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Python</a:t>
            </a:r>
            <a:r>
              <a:rPr lang="en" sz="1600">
                <a:solidFill>
                  <a:srgbClr val="000000"/>
                </a:solidFill>
                <a:latin typeface="Calibri"/>
                <a:ea typeface="Calibri"/>
                <a:cs typeface="Calibri"/>
                <a:sym typeface="Calibri"/>
              </a:rPr>
              <a:t> -  Programming language.</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OpenCV</a:t>
            </a:r>
            <a:r>
              <a:rPr lang="en" sz="1600">
                <a:solidFill>
                  <a:srgbClr val="000000"/>
                </a:solidFill>
                <a:latin typeface="Calibri"/>
                <a:ea typeface="Calibri"/>
                <a:cs typeface="Calibri"/>
                <a:sym typeface="Calibri"/>
              </a:rPr>
              <a:t> - Image processing.</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Dlib</a:t>
            </a:r>
            <a:r>
              <a:rPr lang="en" sz="1600">
                <a:solidFill>
                  <a:srgbClr val="000000"/>
                </a:solidFill>
                <a:latin typeface="Calibri"/>
                <a:ea typeface="Calibri"/>
                <a:cs typeface="Calibri"/>
                <a:sym typeface="Calibri"/>
              </a:rPr>
              <a:t> - Library used for Facial Alignment,Landmark Detection.</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Face_recognition </a:t>
            </a:r>
            <a:r>
              <a:rPr lang="en" sz="1600">
                <a:solidFill>
                  <a:srgbClr val="000000"/>
                </a:solidFill>
                <a:latin typeface="Calibri"/>
                <a:ea typeface="Calibri"/>
                <a:cs typeface="Calibri"/>
                <a:sym typeface="Calibri"/>
              </a:rPr>
              <a:t>- library by Adam Geitgey - which wraps around Dlib’s facial recognition functionality, making it easier to work with.</a:t>
            </a:r>
            <a:endParaRPr sz="1600">
              <a:solidFill>
                <a:srgbClr val="000000"/>
              </a:solidFill>
              <a:latin typeface="Calibri"/>
              <a:ea typeface="Calibri"/>
              <a:cs typeface="Calibri"/>
              <a:sym typeface="Calibri"/>
            </a:endParaRPr>
          </a:p>
          <a:p>
            <a:pPr marL="457200" lvl="0" indent="-330200" algn="l" rtl="0">
              <a:lnSpc>
                <a:spcPct val="111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Matplotlib, Seaborn, Numpy, Pandas</a:t>
            </a:r>
            <a:r>
              <a:rPr lang="en" sz="1600">
                <a:solidFill>
                  <a:srgbClr val="000000"/>
                </a:solidFill>
                <a:latin typeface="Calibri"/>
                <a:ea typeface="Calibri"/>
                <a:cs typeface="Calibri"/>
                <a:sym typeface="Calibri"/>
              </a:rPr>
              <a:t> - Data Handling and Visualisation</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Django</a:t>
            </a:r>
            <a:r>
              <a:rPr lang="en" sz="1600">
                <a:solidFill>
                  <a:srgbClr val="000000"/>
                </a:solidFill>
                <a:latin typeface="Calibri"/>
                <a:ea typeface="Calibri"/>
                <a:cs typeface="Calibri"/>
                <a:sym typeface="Calibri"/>
              </a:rPr>
              <a:t> - web development</a:t>
            </a:r>
            <a:endParaRPr sz="1600">
              <a:solidFill>
                <a:srgbClr val="000000"/>
              </a:solidFill>
              <a:latin typeface="Calibri"/>
              <a:ea typeface="Calibri"/>
              <a:cs typeface="Calibri"/>
              <a:sym typeface="Calibri"/>
            </a:endParaRPr>
          </a:p>
          <a:p>
            <a:pPr marL="457200" lvl="0" indent="-330200" algn="l" rtl="0">
              <a:lnSpc>
                <a:spcPct val="115000"/>
              </a:lnSpc>
              <a:spcBef>
                <a:spcPts val="0"/>
              </a:spcBef>
              <a:spcAft>
                <a:spcPts val="0"/>
              </a:spcAft>
              <a:buClr>
                <a:srgbClr val="000000"/>
              </a:buClr>
              <a:buSzPts val="1600"/>
              <a:buFont typeface="Corbel"/>
              <a:buChar char="–"/>
            </a:pPr>
            <a:r>
              <a:rPr lang="en" sz="1600" b="1">
                <a:solidFill>
                  <a:srgbClr val="000000"/>
                </a:solidFill>
                <a:latin typeface="Calibri"/>
                <a:ea typeface="Calibri"/>
                <a:cs typeface="Calibri"/>
                <a:sym typeface="Calibri"/>
              </a:rPr>
              <a:t>HTML, CSS </a:t>
            </a:r>
            <a:r>
              <a:rPr lang="en" sz="1600">
                <a:solidFill>
                  <a:srgbClr val="000000"/>
                </a:solidFill>
                <a:latin typeface="Calibri"/>
                <a:ea typeface="Calibri"/>
                <a:cs typeface="Calibri"/>
                <a:sym typeface="Calibri"/>
              </a:rPr>
              <a:t>- front end development</a:t>
            </a:r>
            <a:endParaRPr sz="1600">
              <a:solidFill>
                <a:srgbClr val="000000"/>
              </a:solidFill>
              <a:latin typeface="Calibri"/>
              <a:ea typeface="Calibri"/>
              <a:cs typeface="Calibri"/>
              <a:sym typeface="Calibri"/>
            </a:endParaRPr>
          </a:p>
          <a:p>
            <a:pPr marL="457200" lvl="0" indent="-330200" algn="l" rtl="0">
              <a:lnSpc>
                <a:spcPct val="111000"/>
              </a:lnSpc>
              <a:spcBef>
                <a:spcPts val="0"/>
              </a:spcBef>
              <a:spcAft>
                <a:spcPts val="0"/>
              </a:spcAft>
              <a:buClr>
                <a:srgbClr val="000000"/>
              </a:buClr>
              <a:buSzPts val="1600"/>
              <a:buFont typeface="Calibri"/>
              <a:buChar char="–"/>
            </a:pPr>
            <a:r>
              <a:rPr lang="en" sz="1600" b="1">
                <a:solidFill>
                  <a:srgbClr val="000000"/>
                </a:solidFill>
                <a:latin typeface="Calibri"/>
                <a:ea typeface="Calibri"/>
                <a:cs typeface="Calibri"/>
                <a:sym typeface="Calibri"/>
              </a:rPr>
              <a:t>SQLite3</a:t>
            </a:r>
            <a:r>
              <a:rPr lang="en" sz="1600">
                <a:solidFill>
                  <a:srgbClr val="000000"/>
                </a:solidFill>
                <a:latin typeface="Calibri"/>
                <a:ea typeface="Calibri"/>
                <a:cs typeface="Calibri"/>
                <a:sym typeface="Calibri"/>
              </a:rPr>
              <a:t>- Database Management.</a:t>
            </a:r>
            <a:endParaRPr sz="1600">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sz="1600">
              <a:solidFill>
                <a:srgbClr val="000000"/>
              </a:solidFill>
              <a:latin typeface="Calibri"/>
              <a:ea typeface="Calibri"/>
              <a:cs typeface="Calibri"/>
              <a:sym typeface="Calibri"/>
            </a:endParaRPr>
          </a:p>
          <a:p>
            <a:pPr marL="0" lvl="0" indent="0" algn="l" rtl="0">
              <a:spcBef>
                <a:spcPts val="1600"/>
              </a:spcBef>
              <a:spcAft>
                <a:spcPts val="1600"/>
              </a:spcAft>
              <a:buNone/>
            </a:pPr>
            <a:endParaRPr sz="1600">
              <a:latin typeface="Calibri"/>
              <a:ea typeface="Calibri"/>
              <a:cs typeface="Calibri"/>
              <a:sym typeface="Calibri"/>
            </a:endParaRPr>
          </a:p>
        </p:txBody>
      </p:sp>
      <p:sp>
        <p:nvSpPr>
          <p:cNvPr id="217" name="Google Shape;217;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4258225" y="1329340"/>
            <a:ext cx="3705000" cy="118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Methodology</a:t>
            </a:r>
            <a:endParaRPr sz="5500"/>
          </a:p>
        </p:txBody>
      </p:sp>
      <p:sp>
        <p:nvSpPr>
          <p:cNvPr id="223" name="Google Shape;22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29" name="Google Shape;229;p39"/>
          <p:cNvSpPr txBox="1"/>
          <p:nvPr/>
        </p:nvSpPr>
        <p:spPr>
          <a:xfrm>
            <a:off x="2127150" y="590475"/>
            <a:ext cx="4889700" cy="987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rgbClr val="202729"/>
                </a:solidFill>
                <a:latin typeface="Proxima Nova"/>
                <a:ea typeface="Proxima Nova"/>
                <a:cs typeface="Proxima Nova"/>
                <a:sym typeface="Proxima Nova"/>
              </a:rPr>
              <a:t>Part 1 : Face Recognition</a:t>
            </a:r>
            <a:endParaRPr sz="2400">
              <a:solidFill>
                <a:srgbClr val="202729"/>
              </a:solidFill>
              <a:latin typeface="Proxima Nova"/>
              <a:ea typeface="Proxima Nova"/>
              <a:cs typeface="Proxima Nova"/>
              <a:sym typeface="Proxima Nova"/>
            </a:endParaRPr>
          </a:p>
        </p:txBody>
      </p:sp>
      <p:sp>
        <p:nvSpPr>
          <p:cNvPr id="230" name="Google Shape;230;p39"/>
          <p:cNvSpPr txBox="1"/>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000">
                <a:solidFill>
                  <a:srgbClr val="202729"/>
                </a:solidFill>
                <a:latin typeface="Proxima Nova"/>
                <a:ea typeface="Proxima Nova"/>
                <a:cs typeface="Proxima Nova"/>
                <a:sym typeface="Proxima Nova"/>
              </a:rPr>
              <a:t>9</a:t>
            </a:fld>
            <a:endParaRPr sz="1000">
              <a:solidFill>
                <a:srgbClr val="202729"/>
              </a:solidFill>
              <a:latin typeface="Proxima Nova"/>
              <a:ea typeface="Proxima Nova"/>
              <a:cs typeface="Proxima Nova"/>
              <a:sym typeface="Proxima Nova"/>
            </a:endParaRPr>
          </a:p>
        </p:txBody>
      </p:sp>
      <p:grpSp>
        <p:nvGrpSpPr>
          <p:cNvPr id="231" name="Google Shape;231;p39"/>
          <p:cNvGrpSpPr/>
          <p:nvPr/>
        </p:nvGrpSpPr>
        <p:grpSpPr>
          <a:xfrm>
            <a:off x="420302" y="2140434"/>
            <a:ext cx="8447632" cy="1413000"/>
            <a:chOff x="-950373" y="3278059"/>
            <a:chExt cx="8447632" cy="1413000"/>
          </a:xfrm>
        </p:grpSpPr>
        <p:sp>
          <p:nvSpPr>
            <p:cNvPr id="232" name="Google Shape;232;p39"/>
            <p:cNvSpPr/>
            <p:nvPr/>
          </p:nvSpPr>
          <p:spPr>
            <a:xfrm>
              <a:off x="-950373" y="3278059"/>
              <a:ext cx="1701300" cy="1413000"/>
            </a:xfrm>
            <a:prstGeom prst="roundRect">
              <a:avLst>
                <a:gd name="adj" fmla="val 16667"/>
              </a:avLst>
            </a:prstGeom>
            <a:solidFill>
              <a:srgbClr val="434343"/>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Unknown Face</a:t>
              </a:r>
              <a:endParaRPr sz="1600" b="1">
                <a:solidFill>
                  <a:srgbClr val="FFFFFF"/>
                </a:solidFill>
              </a:endParaRPr>
            </a:p>
          </p:txBody>
        </p:sp>
        <p:sp>
          <p:nvSpPr>
            <p:cNvPr id="233" name="Google Shape;233;p39"/>
            <p:cNvSpPr/>
            <p:nvPr/>
          </p:nvSpPr>
          <p:spPr>
            <a:xfrm>
              <a:off x="5795959" y="3278059"/>
              <a:ext cx="1701300" cy="1413000"/>
            </a:xfrm>
            <a:prstGeom prst="roundRect">
              <a:avLst>
                <a:gd name="adj" fmla="val 16667"/>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Classify unknown embedding  </a:t>
              </a:r>
              <a:endParaRPr sz="1600" b="1">
                <a:solidFill>
                  <a:srgbClr val="FFFFFF"/>
                </a:solidFill>
              </a:endParaRPr>
            </a:p>
          </p:txBody>
        </p:sp>
        <p:sp>
          <p:nvSpPr>
            <p:cNvPr id="234" name="Google Shape;234;p39"/>
            <p:cNvSpPr/>
            <p:nvPr/>
          </p:nvSpPr>
          <p:spPr>
            <a:xfrm>
              <a:off x="3754088" y="3278059"/>
              <a:ext cx="1701300" cy="1413000"/>
            </a:xfrm>
            <a:prstGeom prst="roundRect">
              <a:avLst>
                <a:gd name="adj" fmla="val 16667"/>
              </a:avLst>
            </a:prstGeom>
            <a:solidFill>
              <a:srgbClr val="434343"/>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Generate embeddings using face _ recognition library</a:t>
              </a:r>
              <a:endParaRPr sz="1600" b="1">
                <a:solidFill>
                  <a:srgbClr val="FFFFFF"/>
                </a:solidFill>
              </a:endParaRPr>
            </a:p>
          </p:txBody>
        </p:sp>
        <p:sp>
          <p:nvSpPr>
            <p:cNvPr id="235" name="Google Shape;235;p39"/>
            <p:cNvSpPr/>
            <p:nvPr/>
          </p:nvSpPr>
          <p:spPr>
            <a:xfrm>
              <a:off x="1518674" y="3278059"/>
              <a:ext cx="1701300" cy="1413000"/>
            </a:xfrm>
            <a:prstGeom prst="roundRect">
              <a:avLst>
                <a:gd name="adj" fmla="val 16667"/>
              </a:avLst>
            </a:prstGeom>
            <a:solidFill>
              <a:srgbClr val="434343"/>
            </a:solidFill>
            <a:ln w="9525" cap="flat" cmpd="sng">
              <a:solidFill>
                <a:srgbClr val="4BA17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rPr>
                <a:t>Face detection, landmark detection, alignment</a:t>
              </a:r>
              <a:endParaRPr sz="1600" b="1">
                <a:solidFill>
                  <a:srgbClr val="FFFFFF"/>
                </a:solidFill>
              </a:endParaRPr>
            </a:p>
          </p:txBody>
        </p:sp>
        <p:cxnSp>
          <p:nvCxnSpPr>
            <p:cNvPr id="236" name="Google Shape;236;p39"/>
            <p:cNvCxnSpPr>
              <a:stCxn id="232" idx="3"/>
              <a:endCxn id="235" idx="1"/>
            </p:cNvCxnSpPr>
            <p:nvPr/>
          </p:nvCxnSpPr>
          <p:spPr>
            <a:xfrm>
              <a:off x="750927" y="3984559"/>
              <a:ext cx="767700" cy="0"/>
            </a:xfrm>
            <a:prstGeom prst="straightConnector1">
              <a:avLst/>
            </a:prstGeom>
            <a:noFill/>
            <a:ln w="9525" cap="flat" cmpd="sng">
              <a:solidFill>
                <a:srgbClr val="4BA173"/>
              </a:solidFill>
              <a:prstDash val="solid"/>
              <a:round/>
              <a:headEnd type="none" w="med" len="med"/>
              <a:tailEnd type="triangle" w="med" len="med"/>
            </a:ln>
          </p:spPr>
        </p:cxnSp>
        <p:cxnSp>
          <p:nvCxnSpPr>
            <p:cNvPr id="237" name="Google Shape;237;p39"/>
            <p:cNvCxnSpPr>
              <a:stCxn id="235" idx="3"/>
              <a:endCxn id="234" idx="1"/>
            </p:cNvCxnSpPr>
            <p:nvPr/>
          </p:nvCxnSpPr>
          <p:spPr>
            <a:xfrm>
              <a:off x="3219974" y="3984559"/>
              <a:ext cx="534000" cy="0"/>
            </a:xfrm>
            <a:prstGeom prst="straightConnector1">
              <a:avLst/>
            </a:prstGeom>
            <a:noFill/>
            <a:ln w="9525" cap="flat" cmpd="sng">
              <a:solidFill>
                <a:srgbClr val="4BA173"/>
              </a:solidFill>
              <a:prstDash val="solid"/>
              <a:round/>
              <a:headEnd type="none" w="med" len="med"/>
              <a:tailEnd type="triangle" w="med" len="med"/>
            </a:ln>
          </p:spPr>
        </p:cxnSp>
        <p:cxnSp>
          <p:nvCxnSpPr>
            <p:cNvPr id="238" name="Google Shape;238;p39"/>
            <p:cNvCxnSpPr>
              <a:stCxn id="234" idx="3"/>
              <a:endCxn id="233" idx="1"/>
            </p:cNvCxnSpPr>
            <p:nvPr/>
          </p:nvCxnSpPr>
          <p:spPr>
            <a:xfrm>
              <a:off x="5455388" y="3984559"/>
              <a:ext cx="340500" cy="0"/>
            </a:xfrm>
            <a:prstGeom prst="straightConnector1">
              <a:avLst/>
            </a:prstGeom>
            <a:noFill/>
            <a:ln w="9525" cap="flat" cmpd="sng">
              <a:solidFill>
                <a:srgbClr val="4BA173"/>
              </a:solidFill>
              <a:prstDash val="solid"/>
              <a:round/>
              <a:headEnd type="none" w="med" len="med"/>
              <a:tailEnd type="triangle" w="med" len="med"/>
            </a:ln>
          </p:spPr>
        </p:cxn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Mountain Backgrounds by Slidesgo">
  <a:themeElements>
    <a:clrScheme name="Simple Light">
      <a:dk1>
        <a:srgbClr val="2A072F"/>
      </a:dk1>
      <a:lt1>
        <a:srgbClr val="FFFFFF"/>
      </a:lt1>
      <a:dk2>
        <a:srgbClr val="301E4B"/>
      </a:dk2>
      <a:lt2>
        <a:srgbClr val="42234E"/>
      </a:lt2>
      <a:accent1>
        <a:srgbClr val="2A072F"/>
      </a:accent1>
      <a:accent2>
        <a:srgbClr val="AC5169"/>
      </a:accent2>
      <a:accent3>
        <a:srgbClr val="AF7172"/>
      </a:accent3>
      <a:accent4>
        <a:srgbClr val="FECEC5"/>
      </a:accent4>
      <a:accent5>
        <a:srgbClr val="FEB5BA"/>
      </a:accent5>
      <a:accent6>
        <a:srgbClr val="FE9EA2"/>
      </a:accent6>
      <a:hlink>
        <a:srgbClr val="2A07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814</Words>
  <Application>Microsoft Office PowerPoint</Application>
  <PresentationFormat>On-screen Show (16:9)</PresentationFormat>
  <Paragraphs>126</Paragraphs>
  <Slides>23</Slides>
  <Notes>23</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Bebas Neue</vt:lpstr>
      <vt:lpstr>Arial</vt:lpstr>
      <vt:lpstr>Proxima Nova</vt:lpstr>
      <vt:lpstr>Century Gothic</vt:lpstr>
      <vt:lpstr>Roboto Condensed Light</vt:lpstr>
      <vt:lpstr>Calibri</vt:lpstr>
      <vt:lpstr>Corbel</vt:lpstr>
      <vt:lpstr>Darker Grotesque Medium</vt:lpstr>
      <vt:lpstr>Mountain Backgrounds by Slidesgo</vt:lpstr>
      <vt:lpstr>Faculty Attendance system</vt:lpstr>
      <vt:lpstr>Table of Contents</vt:lpstr>
      <vt:lpstr>INTRODUCTION</vt:lpstr>
      <vt:lpstr>Project DESCRIPTION</vt:lpstr>
      <vt:lpstr>MOTIVATION</vt:lpstr>
      <vt:lpstr>TRADITIONAL aTTENDANCE SYSTEM</vt:lpstr>
      <vt:lpstr>TOOLS &amp; TECHNOLOGY USED</vt:lpstr>
      <vt:lpstr>Methodology</vt:lpstr>
      <vt:lpstr>PowerPoint Presentation</vt:lpstr>
      <vt:lpstr>Landmark Detection Using Dlib’s 68 Point Shape Predictor </vt:lpstr>
      <vt:lpstr>ALIGNMENT</vt:lpstr>
      <vt:lpstr>Extracting 128-d embeddings  </vt:lpstr>
      <vt:lpstr>TRAINING</vt:lpstr>
      <vt:lpstr>Data Visualisation (Clustering of embedding data) </vt:lpstr>
      <vt:lpstr>PowerPoint Presentation</vt:lpstr>
      <vt:lpstr>Principle of support vector machines (svm)</vt:lpstr>
      <vt:lpstr>Web development</vt:lpstr>
      <vt:lpstr>Object Relational Mapping, Models and Databases  </vt:lpstr>
      <vt:lpstr>Mtv architecture</vt:lpstr>
      <vt:lpstr>PowerPoint Presentation</vt:lpstr>
      <vt:lpstr>PowerPoint Presentation</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Attendance system</dc:title>
  <cp:lastModifiedBy>Windows User</cp:lastModifiedBy>
  <cp:revision>4</cp:revision>
  <dcterms:modified xsi:type="dcterms:W3CDTF">2021-04-29T06:45:43Z</dcterms:modified>
</cp:coreProperties>
</file>